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6"/>
  </p:notesMasterIdLst>
  <p:handoutMasterIdLst>
    <p:handoutMasterId r:id="rId37"/>
  </p:handoutMasterIdLst>
  <p:sldIdLst>
    <p:sldId id="274" r:id="rId5"/>
    <p:sldId id="315" r:id="rId6"/>
    <p:sldId id="314" r:id="rId7"/>
    <p:sldId id="355" r:id="rId8"/>
    <p:sldId id="261" r:id="rId9"/>
    <p:sldId id="2009" r:id="rId10"/>
    <p:sldId id="528" r:id="rId11"/>
    <p:sldId id="527" r:id="rId12"/>
    <p:sldId id="556" r:id="rId13"/>
    <p:sldId id="2014" r:id="rId14"/>
    <p:sldId id="2010" r:id="rId15"/>
    <p:sldId id="2011" r:id="rId16"/>
    <p:sldId id="2012" r:id="rId17"/>
    <p:sldId id="2013" r:id="rId18"/>
    <p:sldId id="1996" r:id="rId19"/>
    <p:sldId id="1999" r:id="rId20"/>
    <p:sldId id="2002" r:id="rId21"/>
    <p:sldId id="2003" r:id="rId22"/>
    <p:sldId id="2004" r:id="rId23"/>
    <p:sldId id="2005" r:id="rId24"/>
    <p:sldId id="2016" r:id="rId25"/>
    <p:sldId id="2015" r:id="rId26"/>
    <p:sldId id="2007" r:id="rId27"/>
    <p:sldId id="2008" r:id="rId28"/>
    <p:sldId id="260" r:id="rId29"/>
    <p:sldId id="263" r:id="rId30"/>
    <p:sldId id="264" r:id="rId31"/>
    <p:sldId id="2006" r:id="rId32"/>
    <p:sldId id="413" r:id="rId33"/>
    <p:sldId id="350" r:id="rId34"/>
    <p:sldId id="351" r:id="rId35"/>
  </p:sldIdLst>
  <p:sldSz cx="12192000" cy="6858000"/>
  <p:notesSz cx="7023100" cy="93091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9C8706-BB9D-AFE8-50A8-1ACF2853E227}" name="Gorman, Brian" initials="GB" userId="S::brian.gorman@illinois.gov::6c50d99c-aa12-491c-898d-460c99c2ee78" providerId="AD"/>
  <p188:author id="{289CA319-C2FD-D459-2B23-BD4189616CB6}" name="Wittendorf, Geannette" initials="GW" userId="S::Geannette.Wittendorf@illinois.gov::81cdbe6d-39bf-421d-9c82-99fb5ccee487" providerId="AD"/>
  <p188:author id="{7F0DC941-EF83-3C9F-5372-0F68467DF8B1}" name="Wentzel, Robecca" initials="WR" userId="S::robecca.wentzel@illinois.gov::ded2dc24-a5a9-4518-86fc-4ca6ffccb70e" providerId="AD"/>
  <p188:author id="{00781C45-7FE0-3C77-3D5E-6ACC66F177B7}" name="Slucter, Erin" initials="SE" userId="S::erin.slucter@illinois.gov::d4457c97-48a8-4ae1-8316-ad584bf44616" providerId="AD"/>
  <p188:author id="{B5B2DE45-631F-EF33-F1E1-3E0024370389}" name="Hannah Turner" initials="HT" userId="S::hturner@healthmanagement.com::24ba1eaa-c8ff-4d74-9c0f-e981220c977b" providerId="AD"/>
  <p188:author id="{F3484E49-4A1E-E8EF-FEC9-E88842A2E039}" name="Olivia Reding" initials="OR" userId="S::oreding@healthmanagement.com::278ad7a5-0c4a-466c-92f8-bcfa54527b0d" providerId="AD"/>
  <p188:author id="{14CF48AC-7F9A-F691-07DF-3F1AF79FF6BD}" name="Hannah Turner" initials="HT" userId="S::hturner_healthmanagement.com#ext#@ilgov.onmicrosoft.com::bdd77f4c-97bd-45dd-9997-7dbaadd30e57" providerId="AD"/>
  <p188:author id="{2A50BBBF-548C-3F45-CC5D-6F93E87D976D}" name="Norman, Andrea" initials="NA" userId="S::andrea.norman@illinois.gov::e79f048b-3171-4e7e-a0b9-35d136e55e5a" providerId="AD"/>
  <p188:author id="{818597CF-3470-F640-6C61-C27D35E13AD9}" name="Olivia Reding" initials="OR" userId="S::oreding_healthmanagement.com#ext#@ilgov.onmicrosoft.com::969a5a39-0cbd-4dda-8272-75946f38105a" providerId="AD"/>
  <p188:author id="{E3CCB3DE-2D85-3471-5035-CB1FDF60EE86}" name="West, Carol" initials="WC" userId="S::carol.west@illinois.gov::8a863937-d9d1-4925-a568-53a759c738a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26101"/>
    <a:srgbClr val="3C4D84"/>
    <a:srgbClr val="FAFAAC"/>
    <a:srgbClr val="161C54"/>
    <a:srgbClr val="6176C9"/>
    <a:srgbClr val="F4B422"/>
    <a:srgbClr val="FFCE00"/>
    <a:srgbClr val="065681"/>
    <a:srgbClr val="E4E4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089DC2-DF0B-001A-DEE3-B637FCAF184C}" v="54" dt="2026-08-19T15:17:42.034"/>
    <p1510:client id="{5858925B-E3D1-36AA-B983-7D041F01275B}" v="3" dt="2026-08-20T15:43:28.467"/>
    <p1510:client id="{83A25647-C116-DB13-91D5-3D3679F71706}" v="2011" dt="2026-08-19T15:06:06.249"/>
    <p1510:client id="{982A2F6C-0268-FB3B-5C41-A01F4044738F}" v="1" dt="2026-08-18T20:51:06.662"/>
    <p1510:client id="{A509B1D0-52A1-B3A9-16C8-83655F010726}" v="653" dt="2026-08-20T14:18:46.5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4FECD0E-B467-2920-9F7C-6ABA255B5509}"/>
              </a:ext>
            </a:extLst>
          </p:cNvPr>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latin typeface="Arial" panose="020B0604020202020204" pitchFamily="34" charset="0"/>
              <a:cs typeface="Arial" panose="020B0604020202020204" pitchFamily="34" charset="0"/>
            </a:endParaRPr>
          </a:p>
        </p:txBody>
      </p:sp>
      <p:sp>
        <p:nvSpPr>
          <p:cNvPr id="3" name="Date Placeholder 2">
            <a:extLst>
              <a:ext uri="{FF2B5EF4-FFF2-40B4-BE49-F238E27FC236}">
                <a16:creationId xmlns:a16="http://schemas.microsoft.com/office/drawing/2014/main" id="{7DFFE3A6-4557-3B48-7DFF-C3B410295FBF}"/>
              </a:ext>
            </a:extLst>
          </p:cNvPr>
          <p:cNvSpPr>
            <a:spLocks noGrp="1"/>
          </p:cNvSpPr>
          <p:nvPr>
            <p:ph type="dt" sz="quarter" idx="1"/>
          </p:nvPr>
        </p:nvSpPr>
        <p:spPr>
          <a:xfrm>
            <a:off x="3978132" y="337287"/>
            <a:ext cx="3043343" cy="467072"/>
          </a:xfrm>
          <a:prstGeom prst="rect">
            <a:avLst/>
          </a:prstGeom>
        </p:spPr>
        <p:txBody>
          <a:bodyPr vert="horz" lIns="93324" tIns="46662" rIns="93324" bIns="46662" rtlCol="0"/>
          <a:lstStyle>
            <a:lvl1pPr algn="r">
              <a:defRPr sz="1200"/>
            </a:lvl1pPr>
          </a:lstStyle>
          <a:p>
            <a:fld id="{3F562776-CB5D-457D-8287-47B569716C7F}" type="datetimeFigureOut">
              <a:rPr lang="en-US" smtClean="0">
                <a:latin typeface="Arial" panose="020B0604020202020204" pitchFamily="34" charset="0"/>
                <a:cs typeface="Arial" panose="020B0604020202020204" pitchFamily="34" charset="0"/>
              </a:rPr>
              <a:t>9/8/2026</a:t>
            </a:fld>
            <a:endParaRPr lang="en-US">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24EB809B-22C4-4949-3C74-B73BF38EC9F0}"/>
              </a:ext>
            </a:extLst>
          </p:cNvPr>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5F099900-D385-94D1-202B-A63F6D7FD459}"/>
              </a:ext>
            </a:extLst>
          </p:cNvPr>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D6573E33-0D85-44FE-8149-07DEA9286EAC}" type="slidenum">
              <a:rPr lang="en-US" smtClean="0">
                <a:latin typeface="Arial" panose="020B0604020202020204" pitchFamily="34" charset="0"/>
                <a:cs typeface="Arial" panose="020B0604020202020204" pitchFamily="34" charset="0"/>
              </a:rPr>
              <a:t>‹#›</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68879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atin typeface="Arial" panose="020B0604020202020204" pitchFamily="34" charset="0"/>
                <a:cs typeface="Arial" panose="020B0604020202020204" pitchFamily="34" charset="0"/>
              </a:defRPr>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atin typeface="Arial" panose="020B0604020202020204" pitchFamily="34" charset="0"/>
                <a:cs typeface="Arial" panose="020B0604020202020204" pitchFamily="34" charset="0"/>
              </a:defRPr>
            </a:lvl1pPr>
          </a:lstStyle>
          <a:p>
            <a:fld id="{F6376849-EC10-2740-A2CF-011EB281549A}" type="datetimeFigureOut">
              <a:rPr lang="en-US" smtClean="0"/>
              <a:pPr/>
              <a:t>9/8/2026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atin typeface="Arial" panose="020B0604020202020204" pitchFamily="34" charset="0"/>
                <a:cs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atin typeface="Arial" panose="020B0604020202020204" pitchFamily="34" charset="0"/>
                <a:cs typeface="Arial" panose="020B0604020202020204" pitchFamily="34" charset="0"/>
              </a:defRPr>
            </a:lvl1pPr>
          </a:lstStyle>
          <a:p>
            <a:fld id="{3E2E35F2-F29F-2B40-9E50-682463CEA91D}" type="slidenum">
              <a:rPr lang="en-US" smtClean="0"/>
              <a:pPr/>
              <a:t>‹#›</a:t>
            </a:fld>
            <a:endParaRPr lang="en-US"/>
          </a:p>
        </p:txBody>
      </p:sp>
    </p:spTree>
    <p:extLst>
      <p:ext uri="{BB962C8B-B14F-4D97-AF65-F5344CB8AC3E}">
        <p14:creationId xmlns:p14="http://schemas.microsoft.com/office/powerpoint/2010/main" val="1211615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7529C-43CC-E55A-94B5-95E2F221C4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E761E1-53FC-4A1A-13C2-51A9A416376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518A457-AC88-DB24-7206-503433979C3E}"/>
              </a:ext>
            </a:extLst>
          </p:cNvPr>
          <p:cNvSpPr>
            <a:spLocks noGrp="1"/>
          </p:cNvSpPr>
          <p:nvPr>
            <p:ph type="body" idx="1"/>
          </p:nvPr>
        </p:nvSpPr>
        <p:spPr/>
        <p:txBody>
          <a:bodyPr/>
          <a:lstStyle/>
          <a:p>
            <a:pPr defTabSz="933237">
              <a:defRPr/>
            </a:pPr>
            <a:endParaRPr lang="en-US"/>
          </a:p>
        </p:txBody>
      </p:sp>
      <p:sp>
        <p:nvSpPr>
          <p:cNvPr id="4" name="Slide Number Placeholder 3">
            <a:extLst>
              <a:ext uri="{FF2B5EF4-FFF2-40B4-BE49-F238E27FC236}">
                <a16:creationId xmlns:a16="http://schemas.microsoft.com/office/drawing/2014/main" id="{3DB02CCB-C573-055A-E2F9-38C0159628C7}"/>
              </a:ext>
            </a:extLst>
          </p:cNvPr>
          <p:cNvSpPr>
            <a:spLocks noGrp="1"/>
          </p:cNvSpPr>
          <p:nvPr>
            <p:ph type="sldNum" sz="quarter" idx="5"/>
          </p:nvPr>
        </p:nvSpPr>
        <p:spPr/>
        <p:txBody>
          <a:bodyPr/>
          <a:lstStyle/>
          <a:p>
            <a:fld id="{3E2E35F2-F29F-2B40-9E50-682463CEA91D}" type="slidenum">
              <a:rPr lang="en-US" smtClean="0"/>
              <a:pPr/>
              <a:t>8</a:t>
            </a:fld>
            <a:endParaRPr lang="en-US"/>
          </a:p>
        </p:txBody>
      </p:sp>
    </p:spTree>
    <p:extLst>
      <p:ext uri="{BB962C8B-B14F-4D97-AF65-F5344CB8AC3E}">
        <p14:creationId xmlns:p14="http://schemas.microsoft.com/office/powerpoint/2010/main" val="1137884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86656-77B3-DCAB-18C7-3076D71DAE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BF06F0-7A8A-533A-9574-D3FAE47054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614DAD-5543-0318-D698-BCE8D66B1452}"/>
              </a:ext>
            </a:extLst>
          </p:cNvPr>
          <p:cNvSpPr>
            <a:spLocks noGrp="1"/>
          </p:cNvSpPr>
          <p:nvPr>
            <p:ph type="body" idx="1"/>
          </p:nvPr>
        </p:nvSpPr>
        <p:spPr/>
        <p:txBody>
          <a:bodyPr/>
          <a:lstStyle/>
          <a:p>
            <a:pPr marL="171450" indent="-171450" fontAlgn="base">
              <a:buFont typeface="Arial"/>
              <a:buChar char="•"/>
            </a:pPr>
            <a:endParaRPr lang="en-US" sz="1200" b="0" i="0" kern="1200">
              <a:solidFill>
                <a:schemeClr val="tx1"/>
              </a:solidFill>
              <a:effectLst/>
              <a:latin typeface="Arial"/>
              <a:cs typeface="Arial"/>
            </a:endParaRPr>
          </a:p>
        </p:txBody>
      </p:sp>
      <p:sp>
        <p:nvSpPr>
          <p:cNvPr id="4" name="Slide Number Placeholder 3">
            <a:extLst>
              <a:ext uri="{FF2B5EF4-FFF2-40B4-BE49-F238E27FC236}">
                <a16:creationId xmlns:a16="http://schemas.microsoft.com/office/drawing/2014/main" id="{AB24463A-7F4C-4C76-C4C8-57D5B277BD82}"/>
              </a:ext>
            </a:extLst>
          </p:cNvPr>
          <p:cNvSpPr>
            <a:spLocks noGrp="1"/>
          </p:cNvSpPr>
          <p:nvPr>
            <p:ph type="sldNum" sz="quarter" idx="5"/>
          </p:nvPr>
        </p:nvSpPr>
        <p:spPr/>
        <p:txBody>
          <a:bodyPr/>
          <a:lstStyle/>
          <a:p>
            <a:fld id="{3E2E35F2-F29F-2B40-9E50-682463CEA91D}" type="slidenum">
              <a:rPr lang="en-US" smtClean="0"/>
              <a:pPr/>
              <a:t>22</a:t>
            </a:fld>
            <a:endParaRPr lang="en-US"/>
          </a:p>
        </p:txBody>
      </p:sp>
    </p:spTree>
    <p:extLst>
      <p:ext uri="{BB962C8B-B14F-4D97-AF65-F5344CB8AC3E}">
        <p14:creationId xmlns:p14="http://schemas.microsoft.com/office/powerpoint/2010/main" val="2131673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2E35F2-F29F-2B40-9E50-682463CEA91D}" type="slidenum">
              <a:rPr lang="en-US" smtClean="0"/>
              <a:pPr/>
              <a:t>24</a:t>
            </a:fld>
            <a:endParaRPr lang="en-US"/>
          </a:p>
        </p:txBody>
      </p:sp>
    </p:spTree>
    <p:extLst>
      <p:ext uri="{BB962C8B-B14F-4D97-AF65-F5344CB8AC3E}">
        <p14:creationId xmlns:p14="http://schemas.microsoft.com/office/powerpoint/2010/main" val="3991939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C1D0E-3CAA-FC30-16A4-D627DAF61A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35C21-F239-6E3C-2AE5-E30523F556A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E1EB8D5-76E3-24B9-7832-F4C33CC42D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2D24828-E38D-C58A-C8AD-938859D1E9AF}"/>
              </a:ext>
            </a:extLst>
          </p:cNvPr>
          <p:cNvSpPr>
            <a:spLocks noGrp="1"/>
          </p:cNvSpPr>
          <p:nvPr>
            <p:ph type="sldNum" sz="quarter" idx="5"/>
          </p:nvPr>
        </p:nvSpPr>
        <p:spPr/>
        <p:txBody>
          <a:bodyPr/>
          <a:lstStyle/>
          <a:p>
            <a:fld id="{3E2E35F2-F29F-2B40-9E50-682463CEA91D}" type="slidenum">
              <a:rPr lang="en-US" smtClean="0"/>
              <a:pPr/>
              <a:t>30</a:t>
            </a:fld>
            <a:endParaRPr lang="en-US"/>
          </a:p>
        </p:txBody>
      </p:sp>
    </p:spTree>
    <p:extLst>
      <p:ext uri="{BB962C8B-B14F-4D97-AF65-F5344CB8AC3E}">
        <p14:creationId xmlns:p14="http://schemas.microsoft.com/office/powerpoint/2010/main" val="12968687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04AD65-EC89-FDE7-3A29-EA7A9583FC13}"/>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black circle with a black background&#10;&#10;AI-generated content may be incorrect.">
            <a:extLst>
              <a:ext uri="{FF2B5EF4-FFF2-40B4-BE49-F238E27FC236}">
                <a16:creationId xmlns:a16="http://schemas.microsoft.com/office/drawing/2014/main" id="{9EFA9188-FF6B-B83B-C5CF-F078BCC77B22}"/>
              </a:ext>
            </a:extLst>
          </p:cNvPr>
          <p:cNvPicPr>
            <a:picLocks noGrp="1" noRot="1" noChangeAspect="1" noMove="1" noResize="1" noEditPoints="1" noAdjustHandles="1" noChangeArrowheads="1" noChangeShapeType="1" noCrop="1"/>
          </p:cNvPicPr>
          <p:nvPr userDrawn="1"/>
        </p:nvPicPr>
        <p:blipFill>
          <a:blip r:embed="rId2"/>
          <a:srcRect l="15051" t="24380" b="24736"/>
          <a:stretch>
            <a:fillRect/>
          </a:stretch>
        </p:blipFill>
        <p:spPr>
          <a:xfrm>
            <a:off x="-304800" y="-228601"/>
            <a:ext cx="12496800" cy="7264401"/>
          </a:xfrm>
          <a:prstGeom prst="rect">
            <a:avLst/>
          </a:prstGeom>
        </p:spPr>
      </p:pic>
      <p:sp>
        <p:nvSpPr>
          <p:cNvPr id="15" name="Text Placeholder 14">
            <a:extLst>
              <a:ext uri="{FF2B5EF4-FFF2-40B4-BE49-F238E27FC236}">
                <a16:creationId xmlns:a16="http://schemas.microsoft.com/office/drawing/2014/main" id="{06235AE6-5A9E-C51E-D85E-CC0B866CFE94}"/>
              </a:ext>
            </a:extLst>
          </p:cNvPr>
          <p:cNvSpPr>
            <a:spLocks noGrp="1"/>
          </p:cNvSpPr>
          <p:nvPr>
            <p:ph type="body" sz="quarter" idx="13" hasCustomPrompt="1"/>
          </p:nvPr>
        </p:nvSpPr>
        <p:spPr>
          <a:xfrm>
            <a:off x="3079750" y="4374000"/>
            <a:ext cx="6032500" cy="341632"/>
          </a:xfrm>
          <a:prstGeom prst="rect">
            <a:avLst/>
          </a:prstGeom>
        </p:spPr>
        <p:txBody>
          <a:bodyPr>
            <a:spAutoFit/>
          </a:bodyPr>
          <a:lstStyle>
            <a:lvl1pPr marL="0" indent="0" algn="ctr">
              <a:buNone/>
              <a:defRPr sz="1800" b="1" i="0">
                <a:solidFill>
                  <a:schemeClr val="bg1"/>
                </a:solidFill>
                <a:latin typeface="+mj-lt"/>
                <a:cs typeface="Segoe UI Semibold" panose="020B0502040204020203" pitchFamily="34" charset="0"/>
              </a:defRPr>
            </a:lvl1pPr>
          </a:lstStyle>
          <a:p>
            <a:pPr lvl="0"/>
            <a:r>
              <a:rPr lang="en-US"/>
              <a:t>ADD DATE- Month (x), 2025</a:t>
            </a:r>
          </a:p>
        </p:txBody>
      </p:sp>
      <p:pic>
        <p:nvPicPr>
          <p:cNvPr id="17" name="Picture 16" descr="A black and white sign with white text&#10;&#10;AI-generated content may be incorrect.">
            <a:extLst>
              <a:ext uri="{FF2B5EF4-FFF2-40B4-BE49-F238E27FC236}">
                <a16:creationId xmlns:a16="http://schemas.microsoft.com/office/drawing/2014/main" id="{65D52DEB-DD59-B7A4-1714-EB69015BB20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043633" y="4739126"/>
            <a:ext cx="4104734" cy="1684104"/>
          </a:xfrm>
          <a:prstGeom prst="rect">
            <a:avLst/>
          </a:prstGeom>
        </p:spPr>
      </p:pic>
      <p:sp>
        <p:nvSpPr>
          <p:cNvPr id="6" name="Rectangle 5">
            <a:extLst>
              <a:ext uri="{FF2B5EF4-FFF2-40B4-BE49-F238E27FC236}">
                <a16:creationId xmlns:a16="http://schemas.microsoft.com/office/drawing/2014/main" id="{3E155B0F-0B45-5AF2-4163-5AB487EC3A9D}"/>
              </a:ext>
            </a:extLst>
          </p:cNvPr>
          <p:cNvSpPr/>
          <p:nvPr userDrawn="1"/>
        </p:nvSpPr>
        <p:spPr>
          <a:xfrm>
            <a:off x="11854543" y="6574971"/>
            <a:ext cx="337456" cy="2830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3D955EC4-3735-EEA5-D24E-8C9E7339DE8A}"/>
              </a:ext>
            </a:extLst>
          </p:cNvPr>
          <p:cNvSpPr txBox="1">
            <a:spLocks/>
          </p:cNvSpPr>
          <p:nvPr userDrawn="1"/>
        </p:nvSpPr>
        <p:spPr>
          <a:xfrm>
            <a:off x="10058400" y="6612895"/>
            <a:ext cx="2133600" cy="261610"/>
          </a:xfrm>
          <a:prstGeom prst="rect">
            <a:avLst/>
          </a:prstGeom>
        </p:spPr>
        <p:txBody>
          <a:bodyPr vert="horz" lIns="91440" tIns="45720" rIns="91440" bIns="4572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B9BE49F-ED5E-4B69-A794-E61762516069}" type="slidenum">
              <a:rPr lang="en-US" sz="1100" b="1" smtClean="0">
                <a:solidFill>
                  <a:srgbClr val="161C54"/>
                </a:solidFill>
              </a:rPr>
              <a:pPr algn="r"/>
              <a:t>‹#›</a:t>
            </a:fld>
            <a:endParaRPr lang="en-US" sz="1100" b="1">
              <a:solidFill>
                <a:srgbClr val="161C54"/>
              </a:solidFill>
            </a:endParaRPr>
          </a:p>
        </p:txBody>
      </p:sp>
      <p:sp>
        <p:nvSpPr>
          <p:cNvPr id="9" name="Title 8">
            <a:extLst>
              <a:ext uri="{FF2B5EF4-FFF2-40B4-BE49-F238E27FC236}">
                <a16:creationId xmlns:a16="http://schemas.microsoft.com/office/drawing/2014/main" id="{3BD977A3-BC6C-BA8B-FF7C-100E022C2B5C}"/>
              </a:ext>
            </a:extLst>
          </p:cNvPr>
          <p:cNvSpPr>
            <a:spLocks noGrp="1"/>
          </p:cNvSpPr>
          <p:nvPr>
            <p:ph type="title" hasCustomPrompt="1"/>
          </p:nvPr>
        </p:nvSpPr>
        <p:spPr>
          <a:xfrm>
            <a:off x="838200" y="2088421"/>
            <a:ext cx="10515600" cy="1089529"/>
          </a:xfrm>
          <a:prstGeom prst="rect">
            <a:avLst/>
          </a:prstGeom>
        </p:spPr>
        <p:txBody>
          <a:bodyPr anchor="ctr">
            <a:spAutoFit/>
          </a:bodyPr>
          <a:lstStyle>
            <a:lvl1pPr>
              <a:defRPr lang="en-US" sz="7200" b="1" i="0" kern="1200" dirty="0">
                <a:solidFill>
                  <a:schemeClr val="bg1"/>
                </a:solidFill>
                <a:latin typeface="+mj-lt"/>
                <a:ea typeface="+mn-ea"/>
                <a:cs typeface="Segoe UI" panose="020B05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a:t>Insert First Slide Title</a:t>
            </a:r>
          </a:p>
        </p:txBody>
      </p:sp>
    </p:spTree>
    <p:extLst>
      <p:ext uri="{BB962C8B-B14F-4D97-AF65-F5344CB8AC3E}">
        <p14:creationId xmlns:p14="http://schemas.microsoft.com/office/powerpoint/2010/main" val="285726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grpSp>
        <p:nvGrpSpPr>
          <p:cNvPr id="92" name="Group 91">
            <a:extLst>
              <a:ext uri="{FF2B5EF4-FFF2-40B4-BE49-F238E27FC236}">
                <a16:creationId xmlns:a16="http://schemas.microsoft.com/office/drawing/2014/main" id="{F0BAFC52-204E-2313-E620-8CBB68B8D06F}"/>
              </a:ext>
            </a:extLst>
          </p:cNvPr>
          <p:cNvGrpSpPr/>
          <p:nvPr userDrawn="1"/>
        </p:nvGrpSpPr>
        <p:grpSpPr>
          <a:xfrm>
            <a:off x="0" y="3502628"/>
            <a:ext cx="12192001" cy="3355372"/>
            <a:chOff x="-1" y="3502625"/>
            <a:chExt cx="12192001" cy="3355372"/>
          </a:xfrm>
          <a:solidFill>
            <a:schemeClr val="bg2"/>
          </a:solidFill>
        </p:grpSpPr>
        <p:sp>
          <p:nvSpPr>
            <p:cNvPr id="62" name="Freeform 32">
              <a:extLst>
                <a:ext uri="{FF2B5EF4-FFF2-40B4-BE49-F238E27FC236}">
                  <a16:creationId xmlns:a16="http://schemas.microsoft.com/office/drawing/2014/main" id="{E5FA8999-48E3-7297-90AE-2C8083963082}"/>
                </a:ext>
                <a:ext uri="{C183D7F6-B498-43B3-948B-1728B52AA6E4}">
                  <adec:decorative xmlns:adec="http://schemas.microsoft.com/office/drawing/2017/decorative" val="1"/>
                </a:ext>
              </a:extLst>
            </p:cNvPr>
            <p:cNvSpPr/>
            <p:nvPr userDrawn="1"/>
          </p:nvSpPr>
          <p:spPr>
            <a:xfrm>
              <a:off x="11756758" y="3502625"/>
              <a:ext cx="435242" cy="3355372"/>
            </a:xfrm>
            <a:custGeom>
              <a:avLst/>
              <a:gdLst>
                <a:gd name="connsiteX0" fmla="*/ 435241 w 435241"/>
                <a:gd name="connsiteY0" fmla="*/ 0 h 3394146"/>
                <a:gd name="connsiteX1" fmla="*/ 435241 w 435241"/>
                <a:gd name="connsiteY1" fmla="*/ 3394146 h 3394146"/>
                <a:gd name="connsiteX2" fmla="*/ 0 w 435241"/>
                <a:gd name="connsiteY2" fmla="*/ 3394146 h 3394146"/>
                <a:gd name="connsiteX3" fmla="*/ 0 w 435241"/>
                <a:gd name="connsiteY3" fmla="*/ 523525 h 3394146"/>
              </a:gdLst>
              <a:ahLst/>
              <a:cxnLst>
                <a:cxn ang="0">
                  <a:pos x="connsiteX0" y="connsiteY0"/>
                </a:cxn>
                <a:cxn ang="0">
                  <a:pos x="connsiteX1" y="connsiteY1"/>
                </a:cxn>
                <a:cxn ang="0">
                  <a:pos x="connsiteX2" y="connsiteY2"/>
                </a:cxn>
                <a:cxn ang="0">
                  <a:pos x="connsiteX3" y="connsiteY3"/>
                </a:cxn>
              </a:cxnLst>
              <a:rect l="l" t="t" r="r" b="b"/>
              <a:pathLst>
                <a:path w="435241" h="3394146">
                  <a:moveTo>
                    <a:pt x="435241" y="0"/>
                  </a:moveTo>
                  <a:lnTo>
                    <a:pt x="435241" y="3394146"/>
                  </a:lnTo>
                  <a:lnTo>
                    <a:pt x="0" y="3394146"/>
                  </a:lnTo>
                  <a:lnTo>
                    <a:pt x="0" y="52352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9" name="Freeform 32">
              <a:extLst>
                <a:ext uri="{FF2B5EF4-FFF2-40B4-BE49-F238E27FC236}">
                  <a16:creationId xmlns:a16="http://schemas.microsoft.com/office/drawing/2014/main" id="{916C38E7-9FFC-57A3-BDE2-CF1F3D3D7B88}"/>
                </a:ext>
                <a:ext uri="{C183D7F6-B498-43B3-948B-1728B52AA6E4}">
                  <adec:decorative xmlns:adec="http://schemas.microsoft.com/office/drawing/2017/decorative" val="1"/>
                </a:ext>
              </a:extLst>
            </p:cNvPr>
            <p:cNvSpPr/>
            <p:nvPr userDrawn="1"/>
          </p:nvSpPr>
          <p:spPr>
            <a:xfrm flipH="1">
              <a:off x="-1" y="3502625"/>
              <a:ext cx="435241" cy="3355369"/>
            </a:xfrm>
            <a:custGeom>
              <a:avLst/>
              <a:gdLst>
                <a:gd name="connsiteX0" fmla="*/ 435241 w 435241"/>
                <a:gd name="connsiteY0" fmla="*/ 0 h 3394146"/>
                <a:gd name="connsiteX1" fmla="*/ 435241 w 435241"/>
                <a:gd name="connsiteY1" fmla="*/ 3394146 h 3394146"/>
                <a:gd name="connsiteX2" fmla="*/ 0 w 435241"/>
                <a:gd name="connsiteY2" fmla="*/ 3394146 h 3394146"/>
                <a:gd name="connsiteX3" fmla="*/ 0 w 435241"/>
                <a:gd name="connsiteY3" fmla="*/ 523525 h 3394146"/>
              </a:gdLst>
              <a:ahLst/>
              <a:cxnLst>
                <a:cxn ang="0">
                  <a:pos x="connsiteX0" y="connsiteY0"/>
                </a:cxn>
                <a:cxn ang="0">
                  <a:pos x="connsiteX1" y="connsiteY1"/>
                </a:cxn>
                <a:cxn ang="0">
                  <a:pos x="connsiteX2" y="connsiteY2"/>
                </a:cxn>
                <a:cxn ang="0">
                  <a:pos x="connsiteX3" y="connsiteY3"/>
                </a:cxn>
              </a:cxnLst>
              <a:rect l="l" t="t" r="r" b="b"/>
              <a:pathLst>
                <a:path w="435241" h="3394146">
                  <a:moveTo>
                    <a:pt x="435241" y="0"/>
                  </a:moveTo>
                  <a:lnTo>
                    <a:pt x="435241" y="3394146"/>
                  </a:lnTo>
                  <a:lnTo>
                    <a:pt x="0" y="3394146"/>
                  </a:lnTo>
                  <a:lnTo>
                    <a:pt x="0" y="52352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90" name="Rectangle 89">
              <a:extLst>
                <a:ext uri="{FF2B5EF4-FFF2-40B4-BE49-F238E27FC236}">
                  <a16:creationId xmlns:a16="http://schemas.microsoft.com/office/drawing/2014/main" id="{7249CD4F-D17A-F66C-C18B-18340F938664}"/>
                </a:ext>
              </a:extLst>
            </p:cNvPr>
            <p:cNvSpPr/>
            <p:nvPr userDrawn="1"/>
          </p:nvSpPr>
          <p:spPr>
            <a:xfrm>
              <a:off x="1" y="6594071"/>
              <a:ext cx="12191999" cy="263564"/>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a:extLst>
              <a:ext uri="{FF2B5EF4-FFF2-40B4-BE49-F238E27FC236}">
                <a16:creationId xmlns:a16="http://schemas.microsoft.com/office/drawing/2014/main" id="{BECF4067-51DF-1AB0-CD72-0B0EA07124C2}"/>
              </a:ext>
              <a:ext uri="{C183D7F6-B498-43B3-948B-1728B52AA6E4}">
                <adec:decorative xmlns:adec="http://schemas.microsoft.com/office/drawing/2017/decorative" val="1"/>
              </a:ext>
            </a:extLst>
          </p:cNvPr>
          <p:cNvSpPr>
            <a:spLocks/>
          </p:cNvSpPr>
          <p:nvPr userDrawn="1"/>
        </p:nvSpPr>
        <p:spPr>
          <a:xfrm>
            <a:off x="0" y="0"/>
            <a:ext cx="12191999" cy="35026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91" name="Rectangle 90">
            <a:extLst>
              <a:ext uri="{FF2B5EF4-FFF2-40B4-BE49-F238E27FC236}">
                <a16:creationId xmlns:a16="http://schemas.microsoft.com/office/drawing/2014/main" id="{492DDE90-7E2A-0CED-D145-80D0DE808131}"/>
              </a:ext>
            </a:extLst>
          </p:cNvPr>
          <p:cNvSpPr>
            <a:spLocks noGrp="1" noRot="1" noMove="1" noResize="1" noEditPoints="1" noAdjustHandles="1" noChangeArrowheads="1" noChangeShapeType="1"/>
          </p:cNvSpPr>
          <p:nvPr userDrawn="1"/>
        </p:nvSpPr>
        <p:spPr>
          <a:xfrm>
            <a:off x="205961" y="201297"/>
            <a:ext cx="11780078" cy="64550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schemeClr>
              </a:solidFill>
              <a:latin typeface="+mj-lt"/>
            </a:endParaRPr>
          </a:p>
        </p:txBody>
      </p:sp>
      <p:sp>
        <p:nvSpPr>
          <p:cNvPr id="2" name="Rectangle 1">
            <a:extLst>
              <a:ext uri="{FF2B5EF4-FFF2-40B4-BE49-F238E27FC236}">
                <a16:creationId xmlns:a16="http://schemas.microsoft.com/office/drawing/2014/main" id="{E6242CE5-4870-22D2-3DAB-2A929770A0D7}"/>
              </a:ext>
            </a:extLst>
          </p:cNvPr>
          <p:cNvSpPr/>
          <p:nvPr userDrawn="1"/>
        </p:nvSpPr>
        <p:spPr>
          <a:xfrm>
            <a:off x="11854543" y="6574971"/>
            <a:ext cx="337456" cy="2830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5">
            <a:extLst>
              <a:ext uri="{FF2B5EF4-FFF2-40B4-BE49-F238E27FC236}">
                <a16:creationId xmlns:a16="http://schemas.microsoft.com/office/drawing/2014/main" id="{AE7F3E26-DA8D-E3F1-145F-BC2003011BBB}"/>
              </a:ext>
            </a:extLst>
          </p:cNvPr>
          <p:cNvSpPr txBox="1">
            <a:spLocks/>
          </p:cNvSpPr>
          <p:nvPr userDrawn="1"/>
        </p:nvSpPr>
        <p:spPr>
          <a:xfrm>
            <a:off x="10058400" y="6612895"/>
            <a:ext cx="2133600" cy="261610"/>
          </a:xfrm>
          <a:prstGeom prst="rect">
            <a:avLst/>
          </a:prstGeom>
        </p:spPr>
        <p:txBody>
          <a:bodyPr vert="horz" lIns="91440" tIns="45720" rIns="91440" bIns="4572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B9BE49F-ED5E-4B69-A794-E61762516069}" type="slidenum">
              <a:rPr lang="en-US" sz="1100" b="1" smtClean="0">
                <a:solidFill>
                  <a:srgbClr val="161C54"/>
                </a:solidFill>
              </a:rPr>
              <a:pPr algn="r"/>
              <a:t>‹#›</a:t>
            </a:fld>
            <a:endParaRPr lang="en-US" sz="1100" b="1">
              <a:solidFill>
                <a:srgbClr val="161C54"/>
              </a:solidFill>
            </a:endParaRPr>
          </a:p>
        </p:txBody>
      </p:sp>
      <p:sp>
        <p:nvSpPr>
          <p:cNvPr id="4" name="Rectangle 29">
            <a:extLst>
              <a:ext uri="{FF2B5EF4-FFF2-40B4-BE49-F238E27FC236}">
                <a16:creationId xmlns:a16="http://schemas.microsoft.com/office/drawing/2014/main" id="{A51B08DC-F1F5-560E-C879-6635084866E4}"/>
              </a:ext>
            </a:extLst>
          </p:cNvPr>
          <p:cNvSpPr/>
          <p:nvPr userDrawn="1"/>
        </p:nvSpPr>
        <p:spPr>
          <a:xfrm rot="5400000">
            <a:off x="457935" y="3587617"/>
            <a:ext cx="200297" cy="7080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5" name="Rectangle 2">
            <a:extLst>
              <a:ext uri="{FF2B5EF4-FFF2-40B4-BE49-F238E27FC236}">
                <a16:creationId xmlns:a16="http://schemas.microsoft.com/office/drawing/2014/main" id="{5356C368-6A79-15BE-1AFC-E4B7AA3AB2CC}"/>
              </a:ext>
            </a:extLst>
          </p:cNvPr>
          <p:cNvSpPr/>
          <p:nvPr userDrawn="1"/>
        </p:nvSpPr>
        <p:spPr>
          <a:xfrm>
            <a:off x="2679676" y="3849205"/>
            <a:ext cx="1692000" cy="1925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6" name="Rectangle 4">
            <a:extLst>
              <a:ext uri="{FF2B5EF4-FFF2-40B4-BE49-F238E27FC236}">
                <a16:creationId xmlns:a16="http://schemas.microsoft.com/office/drawing/2014/main" id="{145D6FB0-5930-93C6-338D-EFE93CB474C6}"/>
              </a:ext>
            </a:extLst>
          </p:cNvPr>
          <p:cNvSpPr/>
          <p:nvPr userDrawn="1"/>
        </p:nvSpPr>
        <p:spPr>
          <a:xfrm>
            <a:off x="4409454" y="3849205"/>
            <a:ext cx="1692000" cy="19259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7" name="Rectangle 5">
            <a:extLst>
              <a:ext uri="{FF2B5EF4-FFF2-40B4-BE49-F238E27FC236}">
                <a16:creationId xmlns:a16="http://schemas.microsoft.com/office/drawing/2014/main" id="{229C7037-A280-43B4-40FE-5FC73536AD96}"/>
              </a:ext>
            </a:extLst>
          </p:cNvPr>
          <p:cNvSpPr/>
          <p:nvPr userDrawn="1"/>
        </p:nvSpPr>
        <p:spPr>
          <a:xfrm>
            <a:off x="6139232" y="3849205"/>
            <a:ext cx="1692000" cy="192596"/>
          </a:xfrm>
          <a:prstGeom prst="rect">
            <a:avLst/>
          </a:prstGeom>
          <a:solidFill>
            <a:srgbClr val="6176C9"/>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10" name="Rectangle 6">
            <a:extLst>
              <a:ext uri="{FF2B5EF4-FFF2-40B4-BE49-F238E27FC236}">
                <a16:creationId xmlns:a16="http://schemas.microsoft.com/office/drawing/2014/main" id="{E077E9D3-CF7C-2034-42AC-858E1686F1D3}"/>
              </a:ext>
            </a:extLst>
          </p:cNvPr>
          <p:cNvSpPr/>
          <p:nvPr userDrawn="1"/>
        </p:nvSpPr>
        <p:spPr>
          <a:xfrm>
            <a:off x="7869010" y="3849205"/>
            <a:ext cx="1692000" cy="192596"/>
          </a:xfrm>
          <a:prstGeom prst="rect">
            <a:avLst/>
          </a:prstGeom>
          <a:solidFill>
            <a:srgbClr val="F2610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11" name="Rectangle 7">
            <a:extLst>
              <a:ext uri="{FF2B5EF4-FFF2-40B4-BE49-F238E27FC236}">
                <a16:creationId xmlns:a16="http://schemas.microsoft.com/office/drawing/2014/main" id="{D4CA0920-B159-3370-1719-E609BC63FDD5}"/>
              </a:ext>
            </a:extLst>
          </p:cNvPr>
          <p:cNvSpPr/>
          <p:nvPr userDrawn="1"/>
        </p:nvSpPr>
        <p:spPr>
          <a:xfrm rot="16200000">
            <a:off x="11557156" y="3612916"/>
            <a:ext cx="200298" cy="65747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12" name="Rectangle 6">
            <a:extLst>
              <a:ext uri="{FF2B5EF4-FFF2-40B4-BE49-F238E27FC236}">
                <a16:creationId xmlns:a16="http://schemas.microsoft.com/office/drawing/2014/main" id="{A68543F8-DB3E-51BE-A2AE-686C30DC6A4E}"/>
              </a:ext>
            </a:extLst>
          </p:cNvPr>
          <p:cNvSpPr/>
          <p:nvPr userDrawn="1"/>
        </p:nvSpPr>
        <p:spPr>
          <a:xfrm>
            <a:off x="9598788" y="3849205"/>
            <a:ext cx="1692000" cy="1925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accent6">
                  <a:lumMod val="75000"/>
                </a:schemeClr>
              </a:solidFill>
            </a:endParaRPr>
          </a:p>
        </p:txBody>
      </p:sp>
      <p:sp>
        <p:nvSpPr>
          <p:cNvPr id="14" name="Rectangle 2">
            <a:extLst>
              <a:ext uri="{FF2B5EF4-FFF2-40B4-BE49-F238E27FC236}">
                <a16:creationId xmlns:a16="http://schemas.microsoft.com/office/drawing/2014/main" id="{1B063000-1A51-9B2F-5663-F835BA65BA4E}"/>
              </a:ext>
            </a:extLst>
          </p:cNvPr>
          <p:cNvSpPr/>
          <p:nvPr userDrawn="1"/>
        </p:nvSpPr>
        <p:spPr>
          <a:xfrm>
            <a:off x="949898" y="3849205"/>
            <a:ext cx="1692000" cy="1925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15" name="타원 1367">
            <a:extLst>
              <a:ext uri="{FF2B5EF4-FFF2-40B4-BE49-F238E27FC236}">
                <a16:creationId xmlns:a16="http://schemas.microsoft.com/office/drawing/2014/main" id="{1C9665E8-E99A-C318-2338-B1EF005E7E3F}"/>
              </a:ext>
            </a:extLst>
          </p:cNvPr>
          <p:cNvSpPr/>
          <p:nvPr userDrawn="1"/>
        </p:nvSpPr>
        <p:spPr>
          <a:xfrm>
            <a:off x="1695750" y="3841504"/>
            <a:ext cx="200297" cy="200297"/>
          </a:xfrm>
          <a:prstGeom prst="ellipse">
            <a:avLst/>
          </a:prstGeom>
          <a:solidFill>
            <a:schemeClr val="accent6"/>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accent6">
                  <a:lumMod val="75000"/>
                </a:schemeClr>
              </a:solidFill>
            </a:endParaRPr>
          </a:p>
        </p:txBody>
      </p:sp>
      <p:sp>
        <p:nvSpPr>
          <p:cNvPr id="16" name="타원 1368">
            <a:extLst>
              <a:ext uri="{FF2B5EF4-FFF2-40B4-BE49-F238E27FC236}">
                <a16:creationId xmlns:a16="http://schemas.microsoft.com/office/drawing/2014/main" id="{5B57B91B-67B6-CF19-6E7D-FA0D2E9C4C51}"/>
              </a:ext>
            </a:extLst>
          </p:cNvPr>
          <p:cNvSpPr/>
          <p:nvPr userDrawn="1"/>
        </p:nvSpPr>
        <p:spPr>
          <a:xfrm>
            <a:off x="3425528" y="3841504"/>
            <a:ext cx="200297" cy="200297"/>
          </a:xfrm>
          <a:prstGeom prst="ellipse">
            <a:avLst/>
          </a:prstGeom>
          <a:solidFill>
            <a:schemeClr val="accent5"/>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타원 1369">
            <a:extLst>
              <a:ext uri="{FF2B5EF4-FFF2-40B4-BE49-F238E27FC236}">
                <a16:creationId xmlns:a16="http://schemas.microsoft.com/office/drawing/2014/main" id="{2D6A2BD4-1F38-4966-0638-EE1FAC85B5E7}"/>
              </a:ext>
            </a:extLst>
          </p:cNvPr>
          <p:cNvSpPr/>
          <p:nvPr userDrawn="1"/>
        </p:nvSpPr>
        <p:spPr>
          <a:xfrm>
            <a:off x="5155306" y="3841504"/>
            <a:ext cx="200297" cy="200297"/>
          </a:xfrm>
          <a:prstGeom prst="ellipse">
            <a:avLst/>
          </a:prstGeom>
          <a:solidFill>
            <a:srgbClr val="161C54"/>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타원 1370">
            <a:extLst>
              <a:ext uri="{FF2B5EF4-FFF2-40B4-BE49-F238E27FC236}">
                <a16:creationId xmlns:a16="http://schemas.microsoft.com/office/drawing/2014/main" id="{C8FDF655-10FB-32A7-14C7-73A965C47100}"/>
              </a:ext>
            </a:extLst>
          </p:cNvPr>
          <p:cNvSpPr/>
          <p:nvPr userDrawn="1"/>
        </p:nvSpPr>
        <p:spPr>
          <a:xfrm>
            <a:off x="6885084" y="3841504"/>
            <a:ext cx="200297" cy="200297"/>
          </a:xfrm>
          <a:prstGeom prst="ellipse">
            <a:avLst/>
          </a:prstGeom>
          <a:solidFill>
            <a:srgbClr val="6176C9"/>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타원 1371">
            <a:extLst>
              <a:ext uri="{FF2B5EF4-FFF2-40B4-BE49-F238E27FC236}">
                <a16:creationId xmlns:a16="http://schemas.microsoft.com/office/drawing/2014/main" id="{CA95B32F-91B8-F70D-13FC-6737479E1001}"/>
              </a:ext>
            </a:extLst>
          </p:cNvPr>
          <p:cNvSpPr/>
          <p:nvPr userDrawn="1"/>
        </p:nvSpPr>
        <p:spPr>
          <a:xfrm>
            <a:off x="8614862" y="3841504"/>
            <a:ext cx="200297" cy="200297"/>
          </a:xfrm>
          <a:prstGeom prst="ellipse">
            <a:avLst/>
          </a:prstGeom>
          <a:solidFill>
            <a:srgbClr val="F26101"/>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타원 1372">
            <a:extLst>
              <a:ext uri="{FF2B5EF4-FFF2-40B4-BE49-F238E27FC236}">
                <a16:creationId xmlns:a16="http://schemas.microsoft.com/office/drawing/2014/main" id="{6673F7C7-BCD1-8F7E-65DE-FF43FF8FDC05}"/>
              </a:ext>
            </a:extLst>
          </p:cNvPr>
          <p:cNvSpPr/>
          <p:nvPr userDrawn="1"/>
        </p:nvSpPr>
        <p:spPr>
          <a:xfrm>
            <a:off x="10344640" y="3841504"/>
            <a:ext cx="200297" cy="200297"/>
          </a:xfrm>
          <a:prstGeom prst="ellipse">
            <a:avLst/>
          </a:prstGeom>
          <a:solidFill>
            <a:schemeClr val="accent6"/>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accent6">
                  <a:lumMod val="75000"/>
                </a:schemeClr>
              </a:solidFill>
            </a:endParaRPr>
          </a:p>
        </p:txBody>
      </p:sp>
      <p:cxnSp>
        <p:nvCxnSpPr>
          <p:cNvPr id="24" name="직선 연결선 1373">
            <a:extLst>
              <a:ext uri="{FF2B5EF4-FFF2-40B4-BE49-F238E27FC236}">
                <a16:creationId xmlns:a16="http://schemas.microsoft.com/office/drawing/2014/main" id="{319F4970-B95C-1D70-CE58-322543667053}"/>
              </a:ext>
            </a:extLst>
          </p:cNvPr>
          <p:cNvCxnSpPr>
            <a:cxnSpLocks/>
          </p:cNvCxnSpPr>
          <p:nvPr userDrawn="1"/>
        </p:nvCxnSpPr>
        <p:spPr>
          <a:xfrm>
            <a:off x="1795898" y="3960240"/>
            <a:ext cx="0" cy="905688"/>
          </a:xfrm>
          <a:prstGeom prst="line">
            <a:avLst/>
          </a:prstGeom>
          <a:ln w="19050">
            <a:solidFill>
              <a:schemeClr val="accent6"/>
            </a:solidFill>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25" name="직선 연결선 1374">
            <a:extLst>
              <a:ext uri="{FF2B5EF4-FFF2-40B4-BE49-F238E27FC236}">
                <a16:creationId xmlns:a16="http://schemas.microsoft.com/office/drawing/2014/main" id="{30BF2710-CE63-F43F-6F7F-A8BB61C62C5A}"/>
              </a:ext>
            </a:extLst>
          </p:cNvPr>
          <p:cNvCxnSpPr>
            <a:cxnSpLocks/>
          </p:cNvCxnSpPr>
          <p:nvPr userDrawn="1"/>
        </p:nvCxnSpPr>
        <p:spPr>
          <a:xfrm flipV="1">
            <a:off x="3525676" y="2984874"/>
            <a:ext cx="0" cy="905688"/>
          </a:xfrm>
          <a:prstGeom prst="line">
            <a:avLst/>
          </a:prstGeom>
          <a:ln w="19050">
            <a:solidFill>
              <a:srgbClr val="63B4B5"/>
            </a:solidFill>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26" name="직선 연결선 1375">
            <a:extLst>
              <a:ext uri="{FF2B5EF4-FFF2-40B4-BE49-F238E27FC236}">
                <a16:creationId xmlns:a16="http://schemas.microsoft.com/office/drawing/2014/main" id="{CF9C1FB2-F3C7-2735-BE67-7F057DA781F2}"/>
              </a:ext>
            </a:extLst>
          </p:cNvPr>
          <p:cNvCxnSpPr>
            <a:cxnSpLocks/>
          </p:cNvCxnSpPr>
          <p:nvPr userDrawn="1"/>
        </p:nvCxnSpPr>
        <p:spPr>
          <a:xfrm>
            <a:off x="5255454" y="3960240"/>
            <a:ext cx="0" cy="905688"/>
          </a:xfrm>
          <a:prstGeom prst="line">
            <a:avLst/>
          </a:prstGeom>
          <a:ln w="19050">
            <a:solidFill>
              <a:schemeClr val="accent4"/>
            </a:solidFill>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27" name="직선 연결선 1376">
            <a:extLst>
              <a:ext uri="{FF2B5EF4-FFF2-40B4-BE49-F238E27FC236}">
                <a16:creationId xmlns:a16="http://schemas.microsoft.com/office/drawing/2014/main" id="{6B7D1423-5AB2-E7A3-A7CF-080BAEE745FF}"/>
              </a:ext>
            </a:extLst>
          </p:cNvPr>
          <p:cNvCxnSpPr>
            <a:cxnSpLocks/>
          </p:cNvCxnSpPr>
          <p:nvPr userDrawn="1"/>
        </p:nvCxnSpPr>
        <p:spPr>
          <a:xfrm flipV="1">
            <a:off x="6985232" y="2984874"/>
            <a:ext cx="0" cy="905688"/>
          </a:xfrm>
          <a:prstGeom prst="line">
            <a:avLst/>
          </a:prstGeom>
          <a:ln w="19050">
            <a:solidFill>
              <a:srgbClr val="6176C9"/>
            </a:solidFill>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28" name="직선 연결선 1377">
            <a:extLst>
              <a:ext uri="{FF2B5EF4-FFF2-40B4-BE49-F238E27FC236}">
                <a16:creationId xmlns:a16="http://schemas.microsoft.com/office/drawing/2014/main" id="{C6BF7B8C-25BE-FC42-0C7D-3CC0E6E6DB05}"/>
              </a:ext>
            </a:extLst>
          </p:cNvPr>
          <p:cNvCxnSpPr>
            <a:cxnSpLocks/>
          </p:cNvCxnSpPr>
          <p:nvPr userDrawn="1"/>
        </p:nvCxnSpPr>
        <p:spPr>
          <a:xfrm>
            <a:off x="8715010" y="3960240"/>
            <a:ext cx="0" cy="905688"/>
          </a:xfrm>
          <a:prstGeom prst="line">
            <a:avLst/>
          </a:prstGeom>
          <a:ln w="19050">
            <a:solidFill>
              <a:srgbClr val="F26101"/>
            </a:solidFill>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29" name="직선 연결선 1378">
            <a:extLst>
              <a:ext uri="{FF2B5EF4-FFF2-40B4-BE49-F238E27FC236}">
                <a16:creationId xmlns:a16="http://schemas.microsoft.com/office/drawing/2014/main" id="{AF83EB1A-ED70-D941-D69C-1ACCC51011A6}"/>
              </a:ext>
            </a:extLst>
          </p:cNvPr>
          <p:cNvCxnSpPr>
            <a:cxnSpLocks/>
          </p:cNvCxnSpPr>
          <p:nvPr userDrawn="1"/>
        </p:nvCxnSpPr>
        <p:spPr>
          <a:xfrm flipV="1">
            <a:off x="10444788" y="2984874"/>
            <a:ext cx="0" cy="905688"/>
          </a:xfrm>
          <a:prstGeom prst="line">
            <a:avLst/>
          </a:prstGeom>
          <a:ln w="19050">
            <a:solidFill>
              <a:schemeClr val="accent6"/>
            </a:solidFill>
            <a:headEnd type="none"/>
            <a:tailEnd type="oval" w="lg" len="lg"/>
          </a:ln>
        </p:spPr>
        <p:style>
          <a:lnRef idx="1">
            <a:schemeClr val="accent1"/>
          </a:lnRef>
          <a:fillRef idx="0">
            <a:schemeClr val="accent1"/>
          </a:fillRef>
          <a:effectRef idx="0">
            <a:schemeClr val="accent1"/>
          </a:effectRef>
          <a:fontRef idx="minor">
            <a:schemeClr val="tx1"/>
          </a:fontRef>
        </p:style>
      </p:cxnSp>
      <p:sp>
        <p:nvSpPr>
          <p:cNvPr id="66" name="Text Placeholder 59">
            <a:extLst>
              <a:ext uri="{FF2B5EF4-FFF2-40B4-BE49-F238E27FC236}">
                <a16:creationId xmlns:a16="http://schemas.microsoft.com/office/drawing/2014/main" id="{0AAAFC53-1D1E-7CD4-773D-D8D4E366ACFC}"/>
              </a:ext>
            </a:extLst>
          </p:cNvPr>
          <p:cNvSpPr>
            <a:spLocks noGrp="1"/>
          </p:cNvSpPr>
          <p:nvPr>
            <p:ph type="body" sz="quarter" idx="22" hasCustomPrompt="1"/>
          </p:nvPr>
        </p:nvSpPr>
        <p:spPr>
          <a:xfrm>
            <a:off x="9755572" y="2562387"/>
            <a:ext cx="1347858" cy="369332"/>
          </a:xfrm>
          <a:prstGeom prst="rect">
            <a:avLst/>
          </a:prstGeom>
        </p:spPr>
        <p:txBody>
          <a:bodyPr>
            <a:spAutoFit/>
          </a:bodyPr>
          <a:lstStyle>
            <a:lvl1pPr marL="0" indent="0" algn="ctr">
              <a:buNone/>
              <a:defRPr sz="2000" b="1">
                <a:solidFill>
                  <a:srgbClr val="3C4D84"/>
                </a:solidFill>
                <a:latin typeface="+mj-lt"/>
              </a:defRPr>
            </a:lvl1pPr>
          </a:lstStyle>
          <a:p>
            <a:pPr lvl="0"/>
            <a:r>
              <a:rPr lang="en-US"/>
              <a:t>YEAR</a:t>
            </a:r>
          </a:p>
        </p:txBody>
      </p:sp>
      <p:sp>
        <p:nvSpPr>
          <p:cNvPr id="68" name="Text Placeholder 24">
            <a:extLst>
              <a:ext uri="{FF2B5EF4-FFF2-40B4-BE49-F238E27FC236}">
                <a16:creationId xmlns:a16="http://schemas.microsoft.com/office/drawing/2014/main" id="{C68455FB-0C5A-AF2A-AF25-9BAD8D6C7D09}"/>
              </a:ext>
            </a:extLst>
          </p:cNvPr>
          <p:cNvSpPr>
            <a:spLocks noGrp="1"/>
          </p:cNvSpPr>
          <p:nvPr>
            <p:ph type="body" sz="quarter" idx="24" hasCustomPrompt="1"/>
          </p:nvPr>
        </p:nvSpPr>
        <p:spPr>
          <a:xfrm>
            <a:off x="9594126" y="4520535"/>
            <a:ext cx="1696661" cy="286232"/>
          </a:xfrm>
          <a:prstGeom prst="rect">
            <a:avLst/>
          </a:prstGeom>
        </p:spPr>
        <p:txBody>
          <a:bodyPr>
            <a:spAutoFit/>
          </a:bodyPr>
          <a:lstStyle>
            <a:lvl1pPr marL="0" indent="0">
              <a:buNone/>
              <a:defRPr sz="1400" b="1" i="0">
                <a:solidFill>
                  <a:srgbClr val="3C4D84"/>
                </a:solidFill>
                <a:latin typeface="+mj-lt"/>
                <a:cs typeface="Arial" panose="020B0604020202020204" pitchFamily="34" charset="0"/>
              </a:defRPr>
            </a:lvl1pPr>
          </a:lstStyle>
          <a:p>
            <a:pPr lvl="0"/>
            <a:r>
              <a:rPr lang="en-US"/>
              <a:t>Subsection 1 Title</a:t>
            </a:r>
          </a:p>
        </p:txBody>
      </p:sp>
      <p:sp>
        <p:nvSpPr>
          <p:cNvPr id="69" name="Text Placeholder 24">
            <a:extLst>
              <a:ext uri="{FF2B5EF4-FFF2-40B4-BE49-F238E27FC236}">
                <a16:creationId xmlns:a16="http://schemas.microsoft.com/office/drawing/2014/main" id="{EBB1B81F-FA76-705E-5110-A7717F5240EA}"/>
              </a:ext>
            </a:extLst>
          </p:cNvPr>
          <p:cNvSpPr>
            <a:spLocks noGrp="1"/>
          </p:cNvSpPr>
          <p:nvPr>
            <p:ph type="body" sz="quarter" idx="25" hasCustomPrompt="1"/>
          </p:nvPr>
        </p:nvSpPr>
        <p:spPr>
          <a:xfrm>
            <a:off x="9612027" y="4958275"/>
            <a:ext cx="1692000" cy="923330"/>
          </a:xfrm>
          <a:prstGeom prst="rect">
            <a:avLst/>
          </a:prstGeom>
        </p:spPr>
        <p:txBody>
          <a:bodyPr>
            <a:spAutoFit/>
          </a:bodyPr>
          <a:lstStyle>
            <a:lvl1pPr marL="0" indent="0" algn="ctr">
              <a:buNone/>
              <a:defRPr sz="1200" b="0" i="0">
                <a:solidFill>
                  <a:schemeClr val="bg2">
                    <a:lumMod val="10000"/>
                  </a:schemeClr>
                </a:solidFill>
                <a:latin typeface="Arial" panose="020B0604020202020204" pitchFamily="34" charset="0"/>
                <a:cs typeface="Arial" panose="020B0604020202020204" pitchFamily="34" charset="0"/>
              </a:defRPr>
            </a:lvl1pPr>
          </a:lstStyle>
          <a:p>
            <a:pPr lvl="0"/>
            <a:r>
              <a:rPr lang="en-US"/>
              <a:t>Add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endParaRPr lang="en-US"/>
          </a:p>
        </p:txBody>
      </p:sp>
      <p:sp>
        <p:nvSpPr>
          <p:cNvPr id="71" name="Text Placeholder 24">
            <a:extLst>
              <a:ext uri="{FF2B5EF4-FFF2-40B4-BE49-F238E27FC236}">
                <a16:creationId xmlns:a16="http://schemas.microsoft.com/office/drawing/2014/main" id="{DA3FA152-CE55-1BD5-B74B-311ADD0BB89A}"/>
              </a:ext>
            </a:extLst>
          </p:cNvPr>
          <p:cNvSpPr>
            <a:spLocks noGrp="1"/>
          </p:cNvSpPr>
          <p:nvPr>
            <p:ph type="body" sz="quarter" idx="26" hasCustomPrompt="1"/>
          </p:nvPr>
        </p:nvSpPr>
        <p:spPr>
          <a:xfrm>
            <a:off x="7864542" y="1842396"/>
            <a:ext cx="1696468" cy="286232"/>
          </a:xfrm>
          <a:prstGeom prst="rect">
            <a:avLst/>
          </a:prstGeom>
        </p:spPr>
        <p:txBody>
          <a:bodyPr>
            <a:spAutoFit/>
          </a:bodyPr>
          <a:lstStyle>
            <a:lvl1pPr marL="0" indent="0">
              <a:buNone/>
              <a:defRPr sz="1400" b="1" i="0">
                <a:solidFill>
                  <a:srgbClr val="3C4D84"/>
                </a:solidFill>
                <a:latin typeface="+mj-lt"/>
                <a:cs typeface="Arial" panose="020B0604020202020204" pitchFamily="34" charset="0"/>
              </a:defRPr>
            </a:lvl1pPr>
          </a:lstStyle>
          <a:p>
            <a:pPr lvl="0"/>
            <a:r>
              <a:rPr lang="en-US"/>
              <a:t>Subsection 1 Title</a:t>
            </a:r>
          </a:p>
        </p:txBody>
      </p:sp>
      <p:sp>
        <p:nvSpPr>
          <p:cNvPr id="72" name="Text Placeholder 24">
            <a:extLst>
              <a:ext uri="{FF2B5EF4-FFF2-40B4-BE49-F238E27FC236}">
                <a16:creationId xmlns:a16="http://schemas.microsoft.com/office/drawing/2014/main" id="{C810CF1A-8EA8-ABAB-2CCF-C18F9A9AB4FA}"/>
              </a:ext>
            </a:extLst>
          </p:cNvPr>
          <p:cNvSpPr>
            <a:spLocks noGrp="1"/>
          </p:cNvSpPr>
          <p:nvPr>
            <p:ph type="body" sz="quarter" idx="27" hasCustomPrompt="1"/>
          </p:nvPr>
        </p:nvSpPr>
        <p:spPr>
          <a:xfrm>
            <a:off x="7874182" y="2332938"/>
            <a:ext cx="1692000" cy="923330"/>
          </a:xfrm>
          <a:prstGeom prst="rect">
            <a:avLst/>
          </a:prstGeom>
        </p:spPr>
        <p:txBody>
          <a:bodyPr>
            <a:spAutoFit/>
          </a:bodyPr>
          <a:lstStyle>
            <a:lvl1pPr marL="0" indent="0" algn="ctr">
              <a:buNone/>
              <a:defRPr sz="1200" b="0" i="0">
                <a:solidFill>
                  <a:schemeClr val="bg2">
                    <a:lumMod val="10000"/>
                  </a:schemeClr>
                </a:solidFill>
                <a:latin typeface="Arial" panose="020B0604020202020204" pitchFamily="34" charset="0"/>
                <a:cs typeface="Arial" panose="020B0604020202020204" pitchFamily="34" charset="0"/>
              </a:defRPr>
            </a:lvl1pPr>
          </a:lstStyle>
          <a:p>
            <a:pPr lvl="0"/>
            <a:r>
              <a:rPr lang="en-US"/>
              <a:t>Add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endParaRPr lang="en-US"/>
          </a:p>
        </p:txBody>
      </p:sp>
      <p:sp>
        <p:nvSpPr>
          <p:cNvPr id="73" name="Text Placeholder 59">
            <a:extLst>
              <a:ext uri="{FF2B5EF4-FFF2-40B4-BE49-F238E27FC236}">
                <a16:creationId xmlns:a16="http://schemas.microsoft.com/office/drawing/2014/main" id="{C3680C7C-E88A-C648-B17A-9BCFBBC65F2F}"/>
              </a:ext>
            </a:extLst>
          </p:cNvPr>
          <p:cNvSpPr>
            <a:spLocks noGrp="1"/>
          </p:cNvSpPr>
          <p:nvPr>
            <p:ph type="body" sz="quarter" idx="28" hasCustomPrompt="1"/>
          </p:nvPr>
        </p:nvSpPr>
        <p:spPr>
          <a:xfrm>
            <a:off x="8046253" y="4898579"/>
            <a:ext cx="1347858" cy="369332"/>
          </a:xfrm>
          <a:prstGeom prst="rect">
            <a:avLst/>
          </a:prstGeom>
        </p:spPr>
        <p:txBody>
          <a:bodyPr>
            <a:spAutoFit/>
          </a:bodyPr>
          <a:lstStyle>
            <a:lvl1pPr marL="0" indent="0" algn="ctr">
              <a:buNone/>
              <a:defRPr sz="2000" b="1">
                <a:solidFill>
                  <a:srgbClr val="3C4D84"/>
                </a:solidFill>
                <a:latin typeface="+mj-lt"/>
              </a:defRPr>
            </a:lvl1pPr>
          </a:lstStyle>
          <a:p>
            <a:pPr lvl="0"/>
            <a:r>
              <a:rPr lang="en-US"/>
              <a:t>YEAR</a:t>
            </a:r>
          </a:p>
        </p:txBody>
      </p:sp>
      <p:sp>
        <p:nvSpPr>
          <p:cNvPr id="76" name="Text Placeholder 59">
            <a:extLst>
              <a:ext uri="{FF2B5EF4-FFF2-40B4-BE49-F238E27FC236}">
                <a16:creationId xmlns:a16="http://schemas.microsoft.com/office/drawing/2014/main" id="{CA8B65E4-7BE0-36C8-1EC9-9BFB35E30B93}"/>
              </a:ext>
            </a:extLst>
          </p:cNvPr>
          <p:cNvSpPr>
            <a:spLocks noGrp="1"/>
          </p:cNvSpPr>
          <p:nvPr>
            <p:ph type="body" sz="quarter" idx="29" hasCustomPrompt="1"/>
          </p:nvPr>
        </p:nvSpPr>
        <p:spPr>
          <a:xfrm>
            <a:off x="6292730" y="2562387"/>
            <a:ext cx="1347858" cy="369332"/>
          </a:xfrm>
          <a:prstGeom prst="rect">
            <a:avLst/>
          </a:prstGeom>
        </p:spPr>
        <p:txBody>
          <a:bodyPr>
            <a:spAutoFit/>
          </a:bodyPr>
          <a:lstStyle>
            <a:lvl1pPr marL="0" indent="0" algn="ctr">
              <a:buNone/>
              <a:defRPr sz="2000" b="1">
                <a:solidFill>
                  <a:srgbClr val="3C4D84"/>
                </a:solidFill>
                <a:latin typeface="+mj-lt"/>
              </a:defRPr>
            </a:lvl1pPr>
          </a:lstStyle>
          <a:p>
            <a:pPr lvl="0"/>
            <a:r>
              <a:rPr lang="en-US"/>
              <a:t>YEAR</a:t>
            </a:r>
          </a:p>
        </p:txBody>
      </p:sp>
      <p:sp>
        <p:nvSpPr>
          <p:cNvPr id="77" name="Text Placeholder 24">
            <a:extLst>
              <a:ext uri="{FF2B5EF4-FFF2-40B4-BE49-F238E27FC236}">
                <a16:creationId xmlns:a16="http://schemas.microsoft.com/office/drawing/2014/main" id="{32B21A2A-D9A4-CA57-D5D3-B8B4FBD2B6A4}"/>
              </a:ext>
            </a:extLst>
          </p:cNvPr>
          <p:cNvSpPr>
            <a:spLocks noGrp="1"/>
          </p:cNvSpPr>
          <p:nvPr>
            <p:ph type="body" sz="quarter" idx="30" hasCustomPrompt="1"/>
          </p:nvPr>
        </p:nvSpPr>
        <p:spPr>
          <a:xfrm>
            <a:off x="6131284" y="4520535"/>
            <a:ext cx="1696661" cy="286232"/>
          </a:xfrm>
          <a:prstGeom prst="rect">
            <a:avLst/>
          </a:prstGeom>
        </p:spPr>
        <p:txBody>
          <a:bodyPr>
            <a:spAutoFit/>
          </a:bodyPr>
          <a:lstStyle>
            <a:lvl1pPr marL="0" indent="0">
              <a:buNone/>
              <a:defRPr sz="1400" b="1" i="0">
                <a:solidFill>
                  <a:srgbClr val="3C4D84"/>
                </a:solidFill>
                <a:latin typeface="+mj-lt"/>
                <a:cs typeface="Arial" panose="020B0604020202020204" pitchFamily="34" charset="0"/>
              </a:defRPr>
            </a:lvl1pPr>
          </a:lstStyle>
          <a:p>
            <a:pPr lvl="0"/>
            <a:r>
              <a:rPr lang="en-US"/>
              <a:t>Subsection 1 Title</a:t>
            </a:r>
          </a:p>
        </p:txBody>
      </p:sp>
      <p:sp>
        <p:nvSpPr>
          <p:cNvPr id="78" name="Text Placeholder 24">
            <a:extLst>
              <a:ext uri="{FF2B5EF4-FFF2-40B4-BE49-F238E27FC236}">
                <a16:creationId xmlns:a16="http://schemas.microsoft.com/office/drawing/2014/main" id="{E690760E-7330-9E44-E325-91AF544D0375}"/>
              </a:ext>
            </a:extLst>
          </p:cNvPr>
          <p:cNvSpPr>
            <a:spLocks noGrp="1"/>
          </p:cNvSpPr>
          <p:nvPr>
            <p:ph type="body" sz="quarter" idx="31" hasCustomPrompt="1"/>
          </p:nvPr>
        </p:nvSpPr>
        <p:spPr>
          <a:xfrm>
            <a:off x="6149185" y="4958275"/>
            <a:ext cx="1692000" cy="923330"/>
          </a:xfrm>
          <a:prstGeom prst="rect">
            <a:avLst/>
          </a:prstGeom>
        </p:spPr>
        <p:txBody>
          <a:bodyPr>
            <a:spAutoFit/>
          </a:bodyPr>
          <a:lstStyle>
            <a:lvl1pPr marL="0" indent="0" algn="ctr">
              <a:buNone/>
              <a:defRPr sz="1200" b="0" i="0">
                <a:solidFill>
                  <a:schemeClr val="bg2">
                    <a:lumMod val="10000"/>
                  </a:schemeClr>
                </a:solidFill>
                <a:latin typeface="Arial" panose="020B0604020202020204" pitchFamily="34" charset="0"/>
                <a:cs typeface="Arial" panose="020B0604020202020204" pitchFamily="34" charset="0"/>
              </a:defRPr>
            </a:lvl1pPr>
          </a:lstStyle>
          <a:p>
            <a:pPr lvl="0"/>
            <a:r>
              <a:rPr lang="en-US"/>
              <a:t>Add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endParaRPr lang="en-US"/>
          </a:p>
        </p:txBody>
      </p:sp>
      <p:sp>
        <p:nvSpPr>
          <p:cNvPr id="89" name="Text Placeholder 24">
            <a:extLst>
              <a:ext uri="{FF2B5EF4-FFF2-40B4-BE49-F238E27FC236}">
                <a16:creationId xmlns:a16="http://schemas.microsoft.com/office/drawing/2014/main" id="{C8901CD6-477F-7611-1C98-30BA46BB509D}"/>
              </a:ext>
            </a:extLst>
          </p:cNvPr>
          <p:cNvSpPr>
            <a:spLocks noGrp="1"/>
          </p:cNvSpPr>
          <p:nvPr>
            <p:ph type="body" sz="quarter" idx="32" hasCustomPrompt="1"/>
          </p:nvPr>
        </p:nvSpPr>
        <p:spPr>
          <a:xfrm>
            <a:off x="4402134" y="1842396"/>
            <a:ext cx="1696468" cy="286232"/>
          </a:xfrm>
          <a:prstGeom prst="rect">
            <a:avLst/>
          </a:prstGeom>
        </p:spPr>
        <p:txBody>
          <a:bodyPr>
            <a:spAutoFit/>
          </a:bodyPr>
          <a:lstStyle>
            <a:lvl1pPr marL="0" indent="0">
              <a:buNone/>
              <a:defRPr sz="1400" b="1" i="0">
                <a:solidFill>
                  <a:srgbClr val="3C4D84"/>
                </a:solidFill>
                <a:latin typeface="+mj-lt"/>
                <a:cs typeface="Arial" panose="020B0604020202020204" pitchFamily="34" charset="0"/>
              </a:defRPr>
            </a:lvl1pPr>
          </a:lstStyle>
          <a:p>
            <a:pPr lvl="0"/>
            <a:r>
              <a:rPr lang="en-US"/>
              <a:t>Subsection 1 Title</a:t>
            </a:r>
          </a:p>
        </p:txBody>
      </p:sp>
      <p:sp>
        <p:nvSpPr>
          <p:cNvPr id="93" name="Text Placeholder 24">
            <a:extLst>
              <a:ext uri="{FF2B5EF4-FFF2-40B4-BE49-F238E27FC236}">
                <a16:creationId xmlns:a16="http://schemas.microsoft.com/office/drawing/2014/main" id="{8C2726D2-E2F6-E0E0-C1A4-3F8E500BA9DA}"/>
              </a:ext>
            </a:extLst>
          </p:cNvPr>
          <p:cNvSpPr>
            <a:spLocks noGrp="1"/>
          </p:cNvSpPr>
          <p:nvPr>
            <p:ph type="body" sz="quarter" idx="33" hasCustomPrompt="1"/>
          </p:nvPr>
        </p:nvSpPr>
        <p:spPr>
          <a:xfrm>
            <a:off x="4411774" y="2332938"/>
            <a:ext cx="1692000" cy="923330"/>
          </a:xfrm>
          <a:prstGeom prst="rect">
            <a:avLst/>
          </a:prstGeom>
        </p:spPr>
        <p:txBody>
          <a:bodyPr>
            <a:spAutoFit/>
          </a:bodyPr>
          <a:lstStyle>
            <a:lvl1pPr marL="0" indent="0" algn="ctr">
              <a:buNone/>
              <a:defRPr sz="1200" b="0" i="0">
                <a:solidFill>
                  <a:schemeClr val="bg2">
                    <a:lumMod val="10000"/>
                  </a:schemeClr>
                </a:solidFill>
                <a:latin typeface="Arial" panose="020B0604020202020204" pitchFamily="34" charset="0"/>
                <a:cs typeface="Arial" panose="020B0604020202020204" pitchFamily="34" charset="0"/>
              </a:defRPr>
            </a:lvl1pPr>
          </a:lstStyle>
          <a:p>
            <a:pPr lvl="0"/>
            <a:r>
              <a:rPr lang="en-US"/>
              <a:t>Add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endParaRPr lang="en-US"/>
          </a:p>
        </p:txBody>
      </p:sp>
      <p:sp>
        <p:nvSpPr>
          <p:cNvPr id="94" name="Text Placeholder 59">
            <a:extLst>
              <a:ext uri="{FF2B5EF4-FFF2-40B4-BE49-F238E27FC236}">
                <a16:creationId xmlns:a16="http://schemas.microsoft.com/office/drawing/2014/main" id="{3DF31945-14D5-E13C-327C-C3C0E6D19D8F}"/>
              </a:ext>
            </a:extLst>
          </p:cNvPr>
          <p:cNvSpPr>
            <a:spLocks noGrp="1"/>
          </p:cNvSpPr>
          <p:nvPr>
            <p:ph type="body" sz="quarter" idx="34" hasCustomPrompt="1"/>
          </p:nvPr>
        </p:nvSpPr>
        <p:spPr>
          <a:xfrm>
            <a:off x="4583845" y="4898579"/>
            <a:ext cx="1347858" cy="369332"/>
          </a:xfrm>
          <a:prstGeom prst="rect">
            <a:avLst/>
          </a:prstGeom>
        </p:spPr>
        <p:txBody>
          <a:bodyPr>
            <a:spAutoFit/>
          </a:bodyPr>
          <a:lstStyle>
            <a:lvl1pPr marL="0" indent="0" algn="ctr">
              <a:buNone/>
              <a:defRPr sz="2000" b="1">
                <a:solidFill>
                  <a:srgbClr val="3C4D84"/>
                </a:solidFill>
                <a:latin typeface="+mj-lt"/>
              </a:defRPr>
            </a:lvl1pPr>
          </a:lstStyle>
          <a:p>
            <a:pPr lvl="0"/>
            <a:r>
              <a:rPr lang="en-US"/>
              <a:t>YEAR</a:t>
            </a:r>
          </a:p>
        </p:txBody>
      </p:sp>
      <p:sp>
        <p:nvSpPr>
          <p:cNvPr id="95" name="Text Placeholder 59">
            <a:extLst>
              <a:ext uri="{FF2B5EF4-FFF2-40B4-BE49-F238E27FC236}">
                <a16:creationId xmlns:a16="http://schemas.microsoft.com/office/drawing/2014/main" id="{BA929ED9-BDCD-B236-80F3-988A7D57E783}"/>
              </a:ext>
            </a:extLst>
          </p:cNvPr>
          <p:cNvSpPr>
            <a:spLocks noGrp="1"/>
          </p:cNvSpPr>
          <p:nvPr>
            <p:ph type="body" sz="quarter" idx="35" hasCustomPrompt="1"/>
          </p:nvPr>
        </p:nvSpPr>
        <p:spPr>
          <a:xfrm>
            <a:off x="2843898" y="2562387"/>
            <a:ext cx="1347858" cy="369332"/>
          </a:xfrm>
          <a:prstGeom prst="rect">
            <a:avLst/>
          </a:prstGeom>
        </p:spPr>
        <p:txBody>
          <a:bodyPr>
            <a:spAutoFit/>
          </a:bodyPr>
          <a:lstStyle>
            <a:lvl1pPr marL="0" indent="0" algn="ctr">
              <a:buNone/>
              <a:defRPr sz="2000" b="1">
                <a:solidFill>
                  <a:srgbClr val="3C4D84"/>
                </a:solidFill>
                <a:latin typeface="+mj-lt"/>
              </a:defRPr>
            </a:lvl1pPr>
          </a:lstStyle>
          <a:p>
            <a:pPr lvl="0"/>
            <a:r>
              <a:rPr lang="en-US"/>
              <a:t>YEAR</a:t>
            </a:r>
          </a:p>
        </p:txBody>
      </p:sp>
      <p:sp>
        <p:nvSpPr>
          <p:cNvPr id="96" name="Text Placeholder 24">
            <a:extLst>
              <a:ext uri="{FF2B5EF4-FFF2-40B4-BE49-F238E27FC236}">
                <a16:creationId xmlns:a16="http://schemas.microsoft.com/office/drawing/2014/main" id="{8F9F0300-7349-664E-D040-B012794A909A}"/>
              </a:ext>
            </a:extLst>
          </p:cNvPr>
          <p:cNvSpPr>
            <a:spLocks noGrp="1"/>
          </p:cNvSpPr>
          <p:nvPr>
            <p:ph type="body" sz="quarter" idx="36" hasCustomPrompt="1"/>
          </p:nvPr>
        </p:nvSpPr>
        <p:spPr>
          <a:xfrm>
            <a:off x="2682452" y="4520535"/>
            <a:ext cx="1696661" cy="286232"/>
          </a:xfrm>
          <a:prstGeom prst="rect">
            <a:avLst/>
          </a:prstGeom>
        </p:spPr>
        <p:txBody>
          <a:bodyPr>
            <a:spAutoFit/>
          </a:bodyPr>
          <a:lstStyle>
            <a:lvl1pPr marL="0" indent="0">
              <a:buNone/>
              <a:defRPr sz="1400" b="1" i="0">
                <a:solidFill>
                  <a:srgbClr val="3C4D84"/>
                </a:solidFill>
                <a:latin typeface="+mj-lt"/>
                <a:cs typeface="Arial" panose="020B0604020202020204" pitchFamily="34" charset="0"/>
              </a:defRPr>
            </a:lvl1pPr>
          </a:lstStyle>
          <a:p>
            <a:pPr lvl="0"/>
            <a:r>
              <a:rPr lang="en-US"/>
              <a:t>Subsection 1 Title</a:t>
            </a:r>
          </a:p>
        </p:txBody>
      </p:sp>
      <p:sp>
        <p:nvSpPr>
          <p:cNvPr id="97" name="Text Placeholder 24">
            <a:extLst>
              <a:ext uri="{FF2B5EF4-FFF2-40B4-BE49-F238E27FC236}">
                <a16:creationId xmlns:a16="http://schemas.microsoft.com/office/drawing/2014/main" id="{78514694-7CA9-E7B0-09F9-2024A6173EF8}"/>
              </a:ext>
            </a:extLst>
          </p:cNvPr>
          <p:cNvSpPr>
            <a:spLocks noGrp="1"/>
          </p:cNvSpPr>
          <p:nvPr>
            <p:ph type="body" sz="quarter" idx="37" hasCustomPrompt="1"/>
          </p:nvPr>
        </p:nvSpPr>
        <p:spPr>
          <a:xfrm>
            <a:off x="2700353" y="4958275"/>
            <a:ext cx="1692000" cy="923330"/>
          </a:xfrm>
          <a:prstGeom prst="rect">
            <a:avLst/>
          </a:prstGeom>
        </p:spPr>
        <p:txBody>
          <a:bodyPr>
            <a:spAutoFit/>
          </a:bodyPr>
          <a:lstStyle>
            <a:lvl1pPr marL="0" indent="0" algn="ctr">
              <a:buNone/>
              <a:defRPr sz="1200" b="0" i="0">
                <a:solidFill>
                  <a:schemeClr val="bg2">
                    <a:lumMod val="10000"/>
                  </a:schemeClr>
                </a:solidFill>
                <a:latin typeface="Arial" panose="020B0604020202020204" pitchFamily="34" charset="0"/>
                <a:cs typeface="Arial" panose="020B0604020202020204" pitchFamily="34" charset="0"/>
              </a:defRPr>
            </a:lvl1pPr>
          </a:lstStyle>
          <a:p>
            <a:pPr lvl="0"/>
            <a:r>
              <a:rPr lang="en-US"/>
              <a:t>Add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endParaRPr lang="en-US"/>
          </a:p>
        </p:txBody>
      </p:sp>
      <p:sp>
        <p:nvSpPr>
          <p:cNvPr id="98" name="Text Placeholder 24">
            <a:extLst>
              <a:ext uri="{FF2B5EF4-FFF2-40B4-BE49-F238E27FC236}">
                <a16:creationId xmlns:a16="http://schemas.microsoft.com/office/drawing/2014/main" id="{7A8A8CEF-6CFC-8E9E-4DC5-9D9C3A8D519C}"/>
              </a:ext>
            </a:extLst>
          </p:cNvPr>
          <p:cNvSpPr>
            <a:spLocks noGrp="1"/>
          </p:cNvSpPr>
          <p:nvPr>
            <p:ph type="body" sz="quarter" idx="38" hasCustomPrompt="1"/>
          </p:nvPr>
        </p:nvSpPr>
        <p:spPr>
          <a:xfrm>
            <a:off x="940421" y="1836752"/>
            <a:ext cx="1696468" cy="286232"/>
          </a:xfrm>
          <a:prstGeom prst="rect">
            <a:avLst/>
          </a:prstGeom>
        </p:spPr>
        <p:txBody>
          <a:bodyPr>
            <a:spAutoFit/>
          </a:bodyPr>
          <a:lstStyle>
            <a:lvl1pPr marL="0" indent="0">
              <a:buNone/>
              <a:defRPr sz="1400" b="1" i="0">
                <a:solidFill>
                  <a:srgbClr val="3C4D84"/>
                </a:solidFill>
                <a:latin typeface="+mj-lt"/>
                <a:cs typeface="Arial" panose="020B0604020202020204" pitchFamily="34" charset="0"/>
              </a:defRPr>
            </a:lvl1pPr>
          </a:lstStyle>
          <a:p>
            <a:pPr lvl="0"/>
            <a:r>
              <a:rPr lang="en-US"/>
              <a:t>Subsection 1 Title</a:t>
            </a:r>
          </a:p>
        </p:txBody>
      </p:sp>
      <p:sp>
        <p:nvSpPr>
          <p:cNvPr id="99" name="Text Placeholder 24">
            <a:extLst>
              <a:ext uri="{FF2B5EF4-FFF2-40B4-BE49-F238E27FC236}">
                <a16:creationId xmlns:a16="http://schemas.microsoft.com/office/drawing/2014/main" id="{9FA93A5A-BF0D-B109-A405-9CF35FB326C0}"/>
              </a:ext>
            </a:extLst>
          </p:cNvPr>
          <p:cNvSpPr>
            <a:spLocks noGrp="1"/>
          </p:cNvSpPr>
          <p:nvPr>
            <p:ph type="body" sz="quarter" idx="39" hasCustomPrompt="1"/>
          </p:nvPr>
        </p:nvSpPr>
        <p:spPr>
          <a:xfrm>
            <a:off x="950061" y="2327294"/>
            <a:ext cx="1692000" cy="923330"/>
          </a:xfrm>
          <a:prstGeom prst="rect">
            <a:avLst/>
          </a:prstGeom>
        </p:spPr>
        <p:txBody>
          <a:bodyPr>
            <a:spAutoFit/>
          </a:bodyPr>
          <a:lstStyle>
            <a:lvl1pPr marL="0" indent="0" algn="ctr">
              <a:buNone/>
              <a:defRPr sz="1200" b="0" i="0">
                <a:solidFill>
                  <a:schemeClr val="bg2">
                    <a:lumMod val="10000"/>
                  </a:schemeClr>
                </a:solidFill>
                <a:latin typeface="Arial" panose="020B0604020202020204" pitchFamily="34" charset="0"/>
                <a:cs typeface="Arial" panose="020B0604020202020204" pitchFamily="34" charset="0"/>
              </a:defRPr>
            </a:lvl1pPr>
          </a:lstStyle>
          <a:p>
            <a:pPr lvl="0"/>
            <a:r>
              <a:rPr lang="en-US"/>
              <a:t>Add text: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endParaRPr lang="en-US"/>
          </a:p>
        </p:txBody>
      </p:sp>
      <p:sp>
        <p:nvSpPr>
          <p:cNvPr id="100" name="Text Placeholder 59">
            <a:extLst>
              <a:ext uri="{FF2B5EF4-FFF2-40B4-BE49-F238E27FC236}">
                <a16:creationId xmlns:a16="http://schemas.microsoft.com/office/drawing/2014/main" id="{9516718B-8835-35A6-79B2-2F00F41F9FBE}"/>
              </a:ext>
            </a:extLst>
          </p:cNvPr>
          <p:cNvSpPr>
            <a:spLocks noGrp="1"/>
          </p:cNvSpPr>
          <p:nvPr>
            <p:ph type="body" sz="quarter" idx="40" hasCustomPrompt="1"/>
          </p:nvPr>
        </p:nvSpPr>
        <p:spPr>
          <a:xfrm>
            <a:off x="1122132" y="4903821"/>
            <a:ext cx="1347858" cy="369332"/>
          </a:xfrm>
          <a:prstGeom prst="rect">
            <a:avLst/>
          </a:prstGeom>
        </p:spPr>
        <p:txBody>
          <a:bodyPr>
            <a:spAutoFit/>
          </a:bodyPr>
          <a:lstStyle>
            <a:lvl1pPr marL="0" indent="0" algn="ctr">
              <a:buNone/>
              <a:defRPr sz="2000" b="1">
                <a:solidFill>
                  <a:srgbClr val="3C4D84"/>
                </a:solidFill>
                <a:latin typeface="+mj-lt"/>
              </a:defRPr>
            </a:lvl1pPr>
          </a:lstStyle>
          <a:p>
            <a:pPr lvl="0"/>
            <a:r>
              <a:rPr lang="en-US"/>
              <a:t>YEAR</a:t>
            </a:r>
          </a:p>
        </p:txBody>
      </p:sp>
      <p:sp>
        <p:nvSpPr>
          <p:cNvPr id="18" name="Title 5">
            <a:extLst>
              <a:ext uri="{FF2B5EF4-FFF2-40B4-BE49-F238E27FC236}">
                <a16:creationId xmlns:a16="http://schemas.microsoft.com/office/drawing/2014/main" id="{2A46C0B3-F4BB-A697-9E87-1E91C73E4627}"/>
              </a:ext>
            </a:extLst>
          </p:cNvPr>
          <p:cNvSpPr>
            <a:spLocks noGrp="1"/>
          </p:cNvSpPr>
          <p:nvPr>
            <p:ph type="title" hasCustomPrompt="1"/>
          </p:nvPr>
        </p:nvSpPr>
        <p:spPr>
          <a:xfrm>
            <a:off x="765601" y="581608"/>
            <a:ext cx="10515600" cy="590931"/>
          </a:xfrm>
          <a:prstGeom prst="rect">
            <a:avLst/>
          </a:prstGeom>
        </p:spPr>
        <p:txBody>
          <a:bodyPr>
            <a:spAutoFit/>
          </a:bodyPr>
          <a:lstStyle>
            <a:lvl1pPr>
              <a:defRPr lang="en-US" sz="3600" b="1" i="0" dirty="0">
                <a:solidFill>
                  <a:schemeClr val="tx2"/>
                </a:solidFill>
                <a:ea typeface="+mn-ea"/>
                <a:cs typeface="Segoe UI" panose="020B0502040204020203" pitchFamily="34" charset="0"/>
              </a:defRPr>
            </a:lvl1pPr>
          </a:lstStyle>
          <a:p>
            <a:pPr lvl="0"/>
            <a:r>
              <a:rPr lang="en-US"/>
              <a:t>Timeline Title</a:t>
            </a:r>
          </a:p>
        </p:txBody>
      </p:sp>
    </p:spTree>
    <p:extLst>
      <p:ext uri="{BB962C8B-B14F-4D97-AF65-F5344CB8AC3E}">
        <p14:creationId xmlns:p14="http://schemas.microsoft.com/office/powerpoint/2010/main" val="2839257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grpSp>
        <p:nvGrpSpPr>
          <p:cNvPr id="92" name="Group 91">
            <a:extLst>
              <a:ext uri="{FF2B5EF4-FFF2-40B4-BE49-F238E27FC236}">
                <a16:creationId xmlns:a16="http://schemas.microsoft.com/office/drawing/2014/main" id="{F0BAFC52-204E-2313-E620-8CBB68B8D06F}"/>
              </a:ext>
            </a:extLst>
          </p:cNvPr>
          <p:cNvGrpSpPr>
            <a:grpSpLocks/>
          </p:cNvGrpSpPr>
          <p:nvPr userDrawn="1"/>
        </p:nvGrpSpPr>
        <p:grpSpPr>
          <a:xfrm>
            <a:off x="-1" y="3502625"/>
            <a:ext cx="12192001" cy="3355372"/>
            <a:chOff x="-1" y="3502625"/>
            <a:chExt cx="12192001" cy="3355372"/>
          </a:xfrm>
          <a:solidFill>
            <a:schemeClr val="bg2"/>
          </a:solidFill>
        </p:grpSpPr>
        <p:sp>
          <p:nvSpPr>
            <p:cNvPr id="62" name="Freeform 32">
              <a:extLst>
                <a:ext uri="{FF2B5EF4-FFF2-40B4-BE49-F238E27FC236}">
                  <a16:creationId xmlns:a16="http://schemas.microsoft.com/office/drawing/2014/main" id="{E5FA8999-48E3-7297-90AE-2C8083963082}"/>
                </a:ext>
                <a:ext uri="{C183D7F6-B498-43B3-948B-1728B52AA6E4}">
                  <adec:decorative xmlns:adec="http://schemas.microsoft.com/office/drawing/2017/decorative" val="1"/>
                </a:ext>
              </a:extLst>
            </p:cNvPr>
            <p:cNvSpPr>
              <a:spLocks/>
            </p:cNvSpPr>
            <p:nvPr userDrawn="1"/>
          </p:nvSpPr>
          <p:spPr>
            <a:xfrm>
              <a:off x="11756758" y="3502625"/>
              <a:ext cx="435242" cy="3355372"/>
            </a:xfrm>
            <a:custGeom>
              <a:avLst/>
              <a:gdLst>
                <a:gd name="connsiteX0" fmla="*/ 435241 w 435241"/>
                <a:gd name="connsiteY0" fmla="*/ 0 h 3394146"/>
                <a:gd name="connsiteX1" fmla="*/ 435241 w 435241"/>
                <a:gd name="connsiteY1" fmla="*/ 3394146 h 3394146"/>
                <a:gd name="connsiteX2" fmla="*/ 0 w 435241"/>
                <a:gd name="connsiteY2" fmla="*/ 3394146 h 3394146"/>
                <a:gd name="connsiteX3" fmla="*/ 0 w 435241"/>
                <a:gd name="connsiteY3" fmla="*/ 523525 h 3394146"/>
              </a:gdLst>
              <a:ahLst/>
              <a:cxnLst>
                <a:cxn ang="0">
                  <a:pos x="connsiteX0" y="connsiteY0"/>
                </a:cxn>
                <a:cxn ang="0">
                  <a:pos x="connsiteX1" y="connsiteY1"/>
                </a:cxn>
                <a:cxn ang="0">
                  <a:pos x="connsiteX2" y="connsiteY2"/>
                </a:cxn>
                <a:cxn ang="0">
                  <a:pos x="connsiteX3" y="connsiteY3"/>
                </a:cxn>
              </a:cxnLst>
              <a:rect l="l" t="t" r="r" b="b"/>
              <a:pathLst>
                <a:path w="435241" h="3394146">
                  <a:moveTo>
                    <a:pt x="435241" y="0"/>
                  </a:moveTo>
                  <a:lnTo>
                    <a:pt x="435241" y="3394146"/>
                  </a:lnTo>
                  <a:lnTo>
                    <a:pt x="0" y="3394146"/>
                  </a:lnTo>
                  <a:lnTo>
                    <a:pt x="0" y="52352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9" name="Freeform 32">
              <a:extLst>
                <a:ext uri="{FF2B5EF4-FFF2-40B4-BE49-F238E27FC236}">
                  <a16:creationId xmlns:a16="http://schemas.microsoft.com/office/drawing/2014/main" id="{916C38E7-9FFC-57A3-BDE2-CF1F3D3D7B88}"/>
                </a:ext>
                <a:ext uri="{C183D7F6-B498-43B3-948B-1728B52AA6E4}">
                  <adec:decorative xmlns:adec="http://schemas.microsoft.com/office/drawing/2017/decorative" val="1"/>
                </a:ext>
              </a:extLst>
            </p:cNvPr>
            <p:cNvSpPr>
              <a:spLocks/>
            </p:cNvSpPr>
            <p:nvPr userDrawn="1"/>
          </p:nvSpPr>
          <p:spPr>
            <a:xfrm flipH="1">
              <a:off x="-1" y="3502625"/>
              <a:ext cx="435241" cy="3355369"/>
            </a:xfrm>
            <a:custGeom>
              <a:avLst/>
              <a:gdLst>
                <a:gd name="connsiteX0" fmla="*/ 435241 w 435241"/>
                <a:gd name="connsiteY0" fmla="*/ 0 h 3394146"/>
                <a:gd name="connsiteX1" fmla="*/ 435241 w 435241"/>
                <a:gd name="connsiteY1" fmla="*/ 3394146 h 3394146"/>
                <a:gd name="connsiteX2" fmla="*/ 0 w 435241"/>
                <a:gd name="connsiteY2" fmla="*/ 3394146 h 3394146"/>
                <a:gd name="connsiteX3" fmla="*/ 0 w 435241"/>
                <a:gd name="connsiteY3" fmla="*/ 523525 h 3394146"/>
              </a:gdLst>
              <a:ahLst/>
              <a:cxnLst>
                <a:cxn ang="0">
                  <a:pos x="connsiteX0" y="connsiteY0"/>
                </a:cxn>
                <a:cxn ang="0">
                  <a:pos x="connsiteX1" y="connsiteY1"/>
                </a:cxn>
                <a:cxn ang="0">
                  <a:pos x="connsiteX2" y="connsiteY2"/>
                </a:cxn>
                <a:cxn ang="0">
                  <a:pos x="connsiteX3" y="connsiteY3"/>
                </a:cxn>
              </a:cxnLst>
              <a:rect l="l" t="t" r="r" b="b"/>
              <a:pathLst>
                <a:path w="435241" h="3394146">
                  <a:moveTo>
                    <a:pt x="435241" y="0"/>
                  </a:moveTo>
                  <a:lnTo>
                    <a:pt x="435241" y="3394146"/>
                  </a:lnTo>
                  <a:lnTo>
                    <a:pt x="0" y="3394146"/>
                  </a:lnTo>
                  <a:lnTo>
                    <a:pt x="0" y="52352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90" name="Rectangle 89">
              <a:extLst>
                <a:ext uri="{FF2B5EF4-FFF2-40B4-BE49-F238E27FC236}">
                  <a16:creationId xmlns:a16="http://schemas.microsoft.com/office/drawing/2014/main" id="{7249CD4F-D17A-F66C-C18B-18340F938664}"/>
                </a:ext>
              </a:extLst>
            </p:cNvPr>
            <p:cNvSpPr>
              <a:spLocks/>
            </p:cNvSpPr>
            <p:nvPr userDrawn="1"/>
          </p:nvSpPr>
          <p:spPr>
            <a:xfrm>
              <a:off x="1" y="6594071"/>
              <a:ext cx="12191999" cy="26356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a:extLst>
              <a:ext uri="{FF2B5EF4-FFF2-40B4-BE49-F238E27FC236}">
                <a16:creationId xmlns:a16="http://schemas.microsoft.com/office/drawing/2014/main" id="{BECF4067-51DF-1AB0-CD72-0B0EA07124C2}"/>
              </a:ext>
              <a:ext uri="{C183D7F6-B498-43B3-948B-1728B52AA6E4}">
                <adec:decorative xmlns:adec="http://schemas.microsoft.com/office/drawing/2017/decorative" val="1"/>
              </a:ext>
            </a:extLst>
          </p:cNvPr>
          <p:cNvSpPr>
            <a:spLocks/>
          </p:cNvSpPr>
          <p:nvPr userDrawn="1"/>
        </p:nvSpPr>
        <p:spPr>
          <a:xfrm>
            <a:off x="0" y="0"/>
            <a:ext cx="12191999" cy="35026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6" name="Rectangle 15">
            <a:extLst>
              <a:ext uri="{FF2B5EF4-FFF2-40B4-BE49-F238E27FC236}">
                <a16:creationId xmlns:a16="http://schemas.microsoft.com/office/drawing/2014/main" id="{CDC2FA13-E3A5-C60D-ED44-88227E78ADFC}"/>
              </a:ext>
            </a:extLst>
          </p:cNvPr>
          <p:cNvSpPr>
            <a:spLocks/>
          </p:cNvSpPr>
          <p:nvPr userDrawn="1"/>
        </p:nvSpPr>
        <p:spPr>
          <a:xfrm>
            <a:off x="205961" y="201297"/>
            <a:ext cx="11780078" cy="64550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latin typeface="+mj-lt"/>
            </a:endParaRPr>
          </a:p>
        </p:txBody>
      </p:sp>
      <p:sp>
        <p:nvSpPr>
          <p:cNvPr id="2" name="Rectangle 1">
            <a:extLst>
              <a:ext uri="{FF2B5EF4-FFF2-40B4-BE49-F238E27FC236}">
                <a16:creationId xmlns:a16="http://schemas.microsoft.com/office/drawing/2014/main" id="{83D05CDA-DE81-8058-84B3-7B3AB498D97B}"/>
              </a:ext>
            </a:extLst>
          </p:cNvPr>
          <p:cNvSpPr/>
          <p:nvPr userDrawn="1"/>
        </p:nvSpPr>
        <p:spPr>
          <a:xfrm>
            <a:off x="11854543" y="6574971"/>
            <a:ext cx="337456" cy="2830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5">
            <a:extLst>
              <a:ext uri="{FF2B5EF4-FFF2-40B4-BE49-F238E27FC236}">
                <a16:creationId xmlns:a16="http://schemas.microsoft.com/office/drawing/2014/main" id="{339E22DA-A011-2797-031D-DA3B47E9DBF2}"/>
              </a:ext>
            </a:extLst>
          </p:cNvPr>
          <p:cNvSpPr txBox="1">
            <a:spLocks/>
          </p:cNvSpPr>
          <p:nvPr userDrawn="1"/>
        </p:nvSpPr>
        <p:spPr>
          <a:xfrm>
            <a:off x="10058400" y="6657340"/>
            <a:ext cx="2133600" cy="17272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B9BE49F-ED5E-4B69-A794-E61762516069}" type="slidenum">
              <a:rPr lang="en-US" sz="1100" b="1" smtClean="0">
                <a:solidFill>
                  <a:srgbClr val="161C54"/>
                </a:solidFill>
              </a:rPr>
              <a:pPr algn="r"/>
              <a:t>‹#›</a:t>
            </a:fld>
            <a:endParaRPr lang="en-US" sz="1100" b="1">
              <a:solidFill>
                <a:srgbClr val="161C54"/>
              </a:solidFill>
            </a:endParaRPr>
          </a:p>
        </p:txBody>
      </p:sp>
      <p:sp>
        <p:nvSpPr>
          <p:cNvPr id="4" name="Rectangle 3">
            <a:extLst>
              <a:ext uri="{FF2B5EF4-FFF2-40B4-BE49-F238E27FC236}">
                <a16:creationId xmlns:a16="http://schemas.microsoft.com/office/drawing/2014/main" id="{F605000C-38EC-8F6C-3FD1-91A101CFE0AB}"/>
              </a:ext>
            </a:extLst>
          </p:cNvPr>
          <p:cNvSpPr/>
          <p:nvPr userDrawn="1"/>
        </p:nvSpPr>
        <p:spPr>
          <a:xfrm>
            <a:off x="1092455" y="1849734"/>
            <a:ext cx="2886084" cy="3953821"/>
          </a:xfrm>
          <a:prstGeom prst="rect">
            <a:avLst/>
          </a:prstGeom>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5" name="Rectangle 4">
            <a:extLst>
              <a:ext uri="{FF2B5EF4-FFF2-40B4-BE49-F238E27FC236}">
                <a16:creationId xmlns:a16="http://schemas.microsoft.com/office/drawing/2014/main" id="{EAE5FB6F-9FD6-FDEE-5177-E734461D8921}"/>
              </a:ext>
            </a:extLst>
          </p:cNvPr>
          <p:cNvSpPr/>
          <p:nvPr userDrawn="1"/>
        </p:nvSpPr>
        <p:spPr>
          <a:xfrm>
            <a:off x="4684390" y="1847243"/>
            <a:ext cx="2886084" cy="3953821"/>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359BC1D6-BCC1-73C2-E3C7-B057D3D50A89}"/>
              </a:ext>
            </a:extLst>
          </p:cNvPr>
          <p:cNvSpPr/>
          <p:nvPr userDrawn="1"/>
        </p:nvSpPr>
        <p:spPr>
          <a:xfrm>
            <a:off x="8196255" y="1845589"/>
            <a:ext cx="2886084" cy="3953821"/>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1" name="Text Placeholder 24">
            <a:extLst>
              <a:ext uri="{FF2B5EF4-FFF2-40B4-BE49-F238E27FC236}">
                <a16:creationId xmlns:a16="http://schemas.microsoft.com/office/drawing/2014/main" id="{9792EE7E-13BA-D701-2ED9-71D3A7F95EC8}"/>
              </a:ext>
            </a:extLst>
          </p:cNvPr>
          <p:cNvSpPr>
            <a:spLocks noGrp="1"/>
          </p:cNvSpPr>
          <p:nvPr>
            <p:ph type="body" sz="quarter" idx="37" hasCustomPrompt="1"/>
          </p:nvPr>
        </p:nvSpPr>
        <p:spPr>
          <a:xfrm>
            <a:off x="1274323" y="1958020"/>
            <a:ext cx="2557447" cy="369332"/>
          </a:xfrm>
          <a:prstGeom prst="rect">
            <a:avLst/>
          </a:prstGeom>
        </p:spPr>
        <p:txBody>
          <a:bodyPr>
            <a:spAutoFit/>
          </a:bodyPr>
          <a:lstStyle>
            <a:lvl1pPr marL="0" indent="0" algn="ctr">
              <a:buNone/>
              <a:defRPr sz="2000" b="0" i="0">
                <a:solidFill>
                  <a:schemeClr val="bg2">
                    <a:lumMod val="10000"/>
                  </a:schemeClr>
                </a:solidFill>
                <a:latin typeface="Arial" panose="020B0604020202020204" pitchFamily="34" charset="0"/>
                <a:cs typeface="Arial" panose="020B0604020202020204" pitchFamily="34" charset="0"/>
              </a:defRPr>
            </a:lvl1pPr>
          </a:lstStyle>
          <a:p>
            <a:pPr lvl="0"/>
            <a:r>
              <a:rPr lang="en-US"/>
              <a:t>Add text</a:t>
            </a:r>
          </a:p>
        </p:txBody>
      </p:sp>
      <p:sp>
        <p:nvSpPr>
          <p:cNvPr id="12" name="Text Placeholder 24">
            <a:extLst>
              <a:ext uri="{FF2B5EF4-FFF2-40B4-BE49-F238E27FC236}">
                <a16:creationId xmlns:a16="http://schemas.microsoft.com/office/drawing/2014/main" id="{5E3A9C00-0AEF-CE3A-A6A6-7C16276E4BFE}"/>
              </a:ext>
            </a:extLst>
          </p:cNvPr>
          <p:cNvSpPr>
            <a:spLocks noGrp="1"/>
          </p:cNvSpPr>
          <p:nvPr>
            <p:ph type="body" sz="quarter" idx="38" hasCustomPrompt="1"/>
          </p:nvPr>
        </p:nvSpPr>
        <p:spPr>
          <a:xfrm>
            <a:off x="4817275" y="1958020"/>
            <a:ext cx="2557447" cy="369332"/>
          </a:xfrm>
          <a:prstGeom prst="rect">
            <a:avLst/>
          </a:prstGeom>
        </p:spPr>
        <p:txBody>
          <a:bodyPr>
            <a:spAutoFit/>
          </a:bodyPr>
          <a:lstStyle>
            <a:lvl1pPr marL="0" indent="0" algn="ctr">
              <a:buNone/>
              <a:defRPr sz="2000" b="0" i="0">
                <a:solidFill>
                  <a:schemeClr val="bg2">
                    <a:lumMod val="10000"/>
                  </a:schemeClr>
                </a:solidFill>
                <a:latin typeface="Arial" panose="020B0604020202020204" pitchFamily="34" charset="0"/>
                <a:cs typeface="Arial" panose="020B0604020202020204" pitchFamily="34" charset="0"/>
              </a:defRPr>
            </a:lvl1pPr>
          </a:lstStyle>
          <a:p>
            <a:pPr lvl="0"/>
            <a:r>
              <a:rPr lang="en-US"/>
              <a:t>Add text</a:t>
            </a:r>
          </a:p>
        </p:txBody>
      </p:sp>
      <p:sp>
        <p:nvSpPr>
          <p:cNvPr id="17" name="Text Placeholder 24">
            <a:extLst>
              <a:ext uri="{FF2B5EF4-FFF2-40B4-BE49-F238E27FC236}">
                <a16:creationId xmlns:a16="http://schemas.microsoft.com/office/drawing/2014/main" id="{D4B20A3A-E301-3651-5A36-161FF97E8607}"/>
              </a:ext>
            </a:extLst>
          </p:cNvPr>
          <p:cNvSpPr>
            <a:spLocks noGrp="1"/>
          </p:cNvSpPr>
          <p:nvPr>
            <p:ph type="body" sz="quarter" idx="39" hasCustomPrompt="1"/>
          </p:nvPr>
        </p:nvSpPr>
        <p:spPr>
          <a:xfrm>
            <a:off x="8360574" y="1957571"/>
            <a:ext cx="2557447" cy="369332"/>
          </a:xfrm>
          <a:prstGeom prst="rect">
            <a:avLst/>
          </a:prstGeom>
        </p:spPr>
        <p:txBody>
          <a:bodyPr>
            <a:spAutoFit/>
          </a:bodyPr>
          <a:lstStyle>
            <a:lvl1pPr marL="0" indent="0" algn="ctr">
              <a:buNone/>
              <a:defRPr sz="2000" b="0" i="0">
                <a:solidFill>
                  <a:schemeClr val="bg2">
                    <a:lumMod val="10000"/>
                  </a:schemeClr>
                </a:solidFill>
                <a:latin typeface="Arial" panose="020B0604020202020204" pitchFamily="34" charset="0"/>
                <a:cs typeface="Arial" panose="020B0604020202020204" pitchFamily="34" charset="0"/>
              </a:defRPr>
            </a:lvl1pPr>
          </a:lstStyle>
          <a:p>
            <a:pPr lvl="0"/>
            <a:r>
              <a:rPr lang="en-US"/>
              <a:t>Add text</a:t>
            </a:r>
          </a:p>
        </p:txBody>
      </p:sp>
      <p:sp>
        <p:nvSpPr>
          <p:cNvPr id="19" name="Picture Placeholder 18">
            <a:extLst>
              <a:ext uri="{FF2B5EF4-FFF2-40B4-BE49-F238E27FC236}">
                <a16:creationId xmlns:a16="http://schemas.microsoft.com/office/drawing/2014/main" id="{7A4CAE5F-3783-FC80-F46A-4B5F2CD8A481}"/>
              </a:ext>
            </a:extLst>
          </p:cNvPr>
          <p:cNvSpPr>
            <a:spLocks noGrp="1"/>
          </p:cNvSpPr>
          <p:nvPr>
            <p:ph type="pic" sz="quarter" idx="40"/>
          </p:nvPr>
        </p:nvSpPr>
        <p:spPr>
          <a:xfrm>
            <a:off x="1697704" y="4508027"/>
            <a:ext cx="1675586" cy="1152504"/>
          </a:xfrm>
          <a:prstGeom prst="rect">
            <a:avLst/>
          </a:prstGeom>
        </p:spPr>
        <p:txBody>
          <a:bodyPr/>
          <a:lstStyle/>
          <a:p>
            <a:endParaRPr lang="en-US"/>
          </a:p>
        </p:txBody>
      </p:sp>
      <p:sp>
        <p:nvSpPr>
          <p:cNvPr id="21" name="Picture Placeholder 18">
            <a:extLst>
              <a:ext uri="{FF2B5EF4-FFF2-40B4-BE49-F238E27FC236}">
                <a16:creationId xmlns:a16="http://schemas.microsoft.com/office/drawing/2014/main" id="{CFE2CBE2-06BF-2D68-138C-827FA296AE35}"/>
              </a:ext>
            </a:extLst>
          </p:cNvPr>
          <p:cNvSpPr>
            <a:spLocks noGrp="1"/>
          </p:cNvSpPr>
          <p:nvPr>
            <p:ph type="pic" sz="quarter" idx="41"/>
          </p:nvPr>
        </p:nvSpPr>
        <p:spPr>
          <a:xfrm>
            <a:off x="5289639" y="4508027"/>
            <a:ext cx="1675586" cy="1152504"/>
          </a:xfrm>
          <a:prstGeom prst="rect">
            <a:avLst/>
          </a:prstGeom>
        </p:spPr>
        <p:txBody>
          <a:bodyPr/>
          <a:lstStyle/>
          <a:p>
            <a:endParaRPr lang="en-US"/>
          </a:p>
        </p:txBody>
      </p:sp>
      <p:sp>
        <p:nvSpPr>
          <p:cNvPr id="22" name="Picture Placeholder 18">
            <a:extLst>
              <a:ext uri="{FF2B5EF4-FFF2-40B4-BE49-F238E27FC236}">
                <a16:creationId xmlns:a16="http://schemas.microsoft.com/office/drawing/2014/main" id="{E9D782DB-1ED2-EB70-2C34-2056678FEC4A}"/>
              </a:ext>
            </a:extLst>
          </p:cNvPr>
          <p:cNvSpPr>
            <a:spLocks noGrp="1"/>
          </p:cNvSpPr>
          <p:nvPr>
            <p:ph type="pic" sz="quarter" idx="42"/>
          </p:nvPr>
        </p:nvSpPr>
        <p:spPr>
          <a:xfrm>
            <a:off x="8801505" y="4508027"/>
            <a:ext cx="1675586" cy="1152504"/>
          </a:xfrm>
          <a:prstGeom prst="rect">
            <a:avLst/>
          </a:prstGeom>
        </p:spPr>
        <p:txBody>
          <a:bodyPr/>
          <a:lstStyle/>
          <a:p>
            <a:endParaRPr lang="en-US"/>
          </a:p>
        </p:txBody>
      </p:sp>
      <p:sp>
        <p:nvSpPr>
          <p:cNvPr id="6" name="Title 5">
            <a:extLst>
              <a:ext uri="{FF2B5EF4-FFF2-40B4-BE49-F238E27FC236}">
                <a16:creationId xmlns:a16="http://schemas.microsoft.com/office/drawing/2014/main" id="{862FCA5E-6CA3-77D8-4B1B-BD91E65A16F5}"/>
              </a:ext>
            </a:extLst>
          </p:cNvPr>
          <p:cNvSpPr>
            <a:spLocks noGrp="1"/>
          </p:cNvSpPr>
          <p:nvPr>
            <p:ph type="title" hasCustomPrompt="1"/>
          </p:nvPr>
        </p:nvSpPr>
        <p:spPr>
          <a:xfrm>
            <a:off x="765601" y="581608"/>
            <a:ext cx="10515600" cy="590931"/>
          </a:xfrm>
          <a:prstGeom prst="rect">
            <a:avLst/>
          </a:prstGeom>
        </p:spPr>
        <p:txBody>
          <a:bodyPr>
            <a:spAutoFit/>
          </a:bodyPr>
          <a:lstStyle>
            <a:lvl1pPr>
              <a:defRPr lang="en-US" sz="3600" b="1" i="0" dirty="0">
                <a:solidFill>
                  <a:schemeClr val="tx2"/>
                </a:solidFill>
                <a:ea typeface="+mn-ea"/>
                <a:cs typeface="Segoe UI" panose="020B0502040204020203" pitchFamily="34" charset="0"/>
              </a:defRPr>
            </a:lvl1pPr>
          </a:lstStyle>
          <a:p>
            <a:pPr lvl="0"/>
            <a:r>
              <a:rPr lang="en-US"/>
              <a:t>Insert Title</a:t>
            </a:r>
          </a:p>
        </p:txBody>
      </p:sp>
    </p:spTree>
    <p:extLst>
      <p:ext uri="{BB962C8B-B14F-4D97-AF65-F5344CB8AC3E}">
        <p14:creationId xmlns:p14="http://schemas.microsoft.com/office/powerpoint/2010/main" val="2118689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grpSp>
        <p:nvGrpSpPr>
          <p:cNvPr id="92" name="Group 91">
            <a:extLst>
              <a:ext uri="{FF2B5EF4-FFF2-40B4-BE49-F238E27FC236}">
                <a16:creationId xmlns:a16="http://schemas.microsoft.com/office/drawing/2014/main" id="{F0BAFC52-204E-2313-E620-8CBB68B8D06F}"/>
              </a:ext>
            </a:extLst>
          </p:cNvPr>
          <p:cNvGrpSpPr>
            <a:grpSpLocks/>
          </p:cNvGrpSpPr>
          <p:nvPr userDrawn="1"/>
        </p:nvGrpSpPr>
        <p:grpSpPr>
          <a:xfrm>
            <a:off x="-1" y="3502625"/>
            <a:ext cx="12192001" cy="3355372"/>
            <a:chOff x="-1" y="3502625"/>
            <a:chExt cx="12192001" cy="3355372"/>
          </a:xfrm>
          <a:solidFill>
            <a:schemeClr val="bg2"/>
          </a:solidFill>
        </p:grpSpPr>
        <p:sp>
          <p:nvSpPr>
            <p:cNvPr id="62" name="Freeform 32">
              <a:extLst>
                <a:ext uri="{FF2B5EF4-FFF2-40B4-BE49-F238E27FC236}">
                  <a16:creationId xmlns:a16="http://schemas.microsoft.com/office/drawing/2014/main" id="{E5FA8999-48E3-7297-90AE-2C8083963082}"/>
                </a:ext>
                <a:ext uri="{C183D7F6-B498-43B3-948B-1728B52AA6E4}">
                  <adec:decorative xmlns:adec="http://schemas.microsoft.com/office/drawing/2017/decorative" val="1"/>
                </a:ext>
              </a:extLst>
            </p:cNvPr>
            <p:cNvSpPr>
              <a:spLocks/>
            </p:cNvSpPr>
            <p:nvPr userDrawn="1"/>
          </p:nvSpPr>
          <p:spPr>
            <a:xfrm>
              <a:off x="11756758" y="3502625"/>
              <a:ext cx="435242" cy="3355372"/>
            </a:xfrm>
            <a:custGeom>
              <a:avLst/>
              <a:gdLst>
                <a:gd name="connsiteX0" fmla="*/ 435241 w 435241"/>
                <a:gd name="connsiteY0" fmla="*/ 0 h 3394146"/>
                <a:gd name="connsiteX1" fmla="*/ 435241 w 435241"/>
                <a:gd name="connsiteY1" fmla="*/ 3394146 h 3394146"/>
                <a:gd name="connsiteX2" fmla="*/ 0 w 435241"/>
                <a:gd name="connsiteY2" fmla="*/ 3394146 h 3394146"/>
                <a:gd name="connsiteX3" fmla="*/ 0 w 435241"/>
                <a:gd name="connsiteY3" fmla="*/ 523525 h 3394146"/>
              </a:gdLst>
              <a:ahLst/>
              <a:cxnLst>
                <a:cxn ang="0">
                  <a:pos x="connsiteX0" y="connsiteY0"/>
                </a:cxn>
                <a:cxn ang="0">
                  <a:pos x="connsiteX1" y="connsiteY1"/>
                </a:cxn>
                <a:cxn ang="0">
                  <a:pos x="connsiteX2" y="connsiteY2"/>
                </a:cxn>
                <a:cxn ang="0">
                  <a:pos x="connsiteX3" y="connsiteY3"/>
                </a:cxn>
              </a:cxnLst>
              <a:rect l="l" t="t" r="r" b="b"/>
              <a:pathLst>
                <a:path w="435241" h="3394146">
                  <a:moveTo>
                    <a:pt x="435241" y="0"/>
                  </a:moveTo>
                  <a:lnTo>
                    <a:pt x="435241" y="3394146"/>
                  </a:lnTo>
                  <a:lnTo>
                    <a:pt x="0" y="3394146"/>
                  </a:lnTo>
                  <a:lnTo>
                    <a:pt x="0" y="52352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9" name="Freeform 32">
              <a:extLst>
                <a:ext uri="{FF2B5EF4-FFF2-40B4-BE49-F238E27FC236}">
                  <a16:creationId xmlns:a16="http://schemas.microsoft.com/office/drawing/2014/main" id="{916C38E7-9FFC-57A3-BDE2-CF1F3D3D7B88}"/>
                </a:ext>
                <a:ext uri="{C183D7F6-B498-43B3-948B-1728B52AA6E4}">
                  <adec:decorative xmlns:adec="http://schemas.microsoft.com/office/drawing/2017/decorative" val="1"/>
                </a:ext>
              </a:extLst>
            </p:cNvPr>
            <p:cNvSpPr>
              <a:spLocks/>
            </p:cNvSpPr>
            <p:nvPr userDrawn="1"/>
          </p:nvSpPr>
          <p:spPr>
            <a:xfrm flipH="1">
              <a:off x="-1" y="3502625"/>
              <a:ext cx="435241" cy="3355369"/>
            </a:xfrm>
            <a:custGeom>
              <a:avLst/>
              <a:gdLst>
                <a:gd name="connsiteX0" fmla="*/ 435241 w 435241"/>
                <a:gd name="connsiteY0" fmla="*/ 0 h 3394146"/>
                <a:gd name="connsiteX1" fmla="*/ 435241 w 435241"/>
                <a:gd name="connsiteY1" fmla="*/ 3394146 h 3394146"/>
                <a:gd name="connsiteX2" fmla="*/ 0 w 435241"/>
                <a:gd name="connsiteY2" fmla="*/ 3394146 h 3394146"/>
                <a:gd name="connsiteX3" fmla="*/ 0 w 435241"/>
                <a:gd name="connsiteY3" fmla="*/ 523525 h 3394146"/>
              </a:gdLst>
              <a:ahLst/>
              <a:cxnLst>
                <a:cxn ang="0">
                  <a:pos x="connsiteX0" y="connsiteY0"/>
                </a:cxn>
                <a:cxn ang="0">
                  <a:pos x="connsiteX1" y="connsiteY1"/>
                </a:cxn>
                <a:cxn ang="0">
                  <a:pos x="connsiteX2" y="connsiteY2"/>
                </a:cxn>
                <a:cxn ang="0">
                  <a:pos x="connsiteX3" y="connsiteY3"/>
                </a:cxn>
              </a:cxnLst>
              <a:rect l="l" t="t" r="r" b="b"/>
              <a:pathLst>
                <a:path w="435241" h="3394146">
                  <a:moveTo>
                    <a:pt x="435241" y="0"/>
                  </a:moveTo>
                  <a:lnTo>
                    <a:pt x="435241" y="3394146"/>
                  </a:lnTo>
                  <a:lnTo>
                    <a:pt x="0" y="3394146"/>
                  </a:lnTo>
                  <a:lnTo>
                    <a:pt x="0" y="52352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90" name="Rectangle 89">
              <a:extLst>
                <a:ext uri="{FF2B5EF4-FFF2-40B4-BE49-F238E27FC236}">
                  <a16:creationId xmlns:a16="http://schemas.microsoft.com/office/drawing/2014/main" id="{7249CD4F-D17A-F66C-C18B-18340F938664}"/>
                </a:ext>
              </a:extLst>
            </p:cNvPr>
            <p:cNvSpPr>
              <a:spLocks/>
            </p:cNvSpPr>
            <p:nvPr userDrawn="1"/>
          </p:nvSpPr>
          <p:spPr>
            <a:xfrm>
              <a:off x="1" y="6594071"/>
              <a:ext cx="12191999" cy="26356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a:extLst>
              <a:ext uri="{FF2B5EF4-FFF2-40B4-BE49-F238E27FC236}">
                <a16:creationId xmlns:a16="http://schemas.microsoft.com/office/drawing/2014/main" id="{BECF4067-51DF-1AB0-CD72-0B0EA07124C2}"/>
              </a:ext>
              <a:ext uri="{C183D7F6-B498-43B3-948B-1728B52AA6E4}">
                <adec:decorative xmlns:adec="http://schemas.microsoft.com/office/drawing/2017/decorative" val="1"/>
              </a:ext>
            </a:extLst>
          </p:cNvPr>
          <p:cNvSpPr>
            <a:spLocks/>
          </p:cNvSpPr>
          <p:nvPr userDrawn="1"/>
        </p:nvSpPr>
        <p:spPr>
          <a:xfrm>
            <a:off x="0" y="0"/>
            <a:ext cx="12191999" cy="35026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6" name="Rectangle 15">
            <a:extLst>
              <a:ext uri="{FF2B5EF4-FFF2-40B4-BE49-F238E27FC236}">
                <a16:creationId xmlns:a16="http://schemas.microsoft.com/office/drawing/2014/main" id="{CDC2FA13-E3A5-C60D-ED44-88227E78ADFC}"/>
              </a:ext>
            </a:extLst>
          </p:cNvPr>
          <p:cNvSpPr>
            <a:spLocks/>
          </p:cNvSpPr>
          <p:nvPr userDrawn="1"/>
        </p:nvSpPr>
        <p:spPr>
          <a:xfrm>
            <a:off x="205961" y="201297"/>
            <a:ext cx="11780078" cy="64550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latin typeface="+mj-lt"/>
            </a:endParaRPr>
          </a:p>
        </p:txBody>
      </p:sp>
      <p:sp>
        <p:nvSpPr>
          <p:cNvPr id="2" name="Rectangle 1">
            <a:extLst>
              <a:ext uri="{FF2B5EF4-FFF2-40B4-BE49-F238E27FC236}">
                <a16:creationId xmlns:a16="http://schemas.microsoft.com/office/drawing/2014/main" id="{83D05CDA-DE81-8058-84B3-7B3AB498D97B}"/>
              </a:ext>
            </a:extLst>
          </p:cNvPr>
          <p:cNvSpPr/>
          <p:nvPr userDrawn="1"/>
        </p:nvSpPr>
        <p:spPr>
          <a:xfrm>
            <a:off x="11854543" y="6574971"/>
            <a:ext cx="337456" cy="2830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5">
            <a:extLst>
              <a:ext uri="{FF2B5EF4-FFF2-40B4-BE49-F238E27FC236}">
                <a16:creationId xmlns:a16="http://schemas.microsoft.com/office/drawing/2014/main" id="{339E22DA-A011-2797-031D-DA3B47E9DBF2}"/>
              </a:ext>
            </a:extLst>
          </p:cNvPr>
          <p:cNvSpPr txBox="1">
            <a:spLocks/>
          </p:cNvSpPr>
          <p:nvPr userDrawn="1"/>
        </p:nvSpPr>
        <p:spPr>
          <a:xfrm>
            <a:off x="10058400" y="6612895"/>
            <a:ext cx="2133600" cy="261610"/>
          </a:xfrm>
          <a:prstGeom prst="rect">
            <a:avLst/>
          </a:prstGeom>
        </p:spPr>
        <p:txBody>
          <a:bodyPr vert="horz" lIns="91440" tIns="45720" rIns="91440" bIns="4572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B9BE49F-ED5E-4B69-A794-E61762516069}" type="slidenum">
              <a:rPr lang="en-US" sz="1100" b="1" smtClean="0">
                <a:solidFill>
                  <a:srgbClr val="161C54"/>
                </a:solidFill>
              </a:rPr>
              <a:pPr algn="r"/>
              <a:t>‹#›</a:t>
            </a:fld>
            <a:endParaRPr lang="en-US" sz="1100" b="1">
              <a:solidFill>
                <a:srgbClr val="161C54"/>
              </a:solidFill>
            </a:endParaRPr>
          </a:p>
        </p:txBody>
      </p:sp>
      <p:sp>
        <p:nvSpPr>
          <p:cNvPr id="19" name="Picture Placeholder 18">
            <a:extLst>
              <a:ext uri="{FF2B5EF4-FFF2-40B4-BE49-F238E27FC236}">
                <a16:creationId xmlns:a16="http://schemas.microsoft.com/office/drawing/2014/main" id="{7A4CAE5F-3783-FC80-F46A-4B5F2CD8A481}"/>
              </a:ext>
            </a:extLst>
          </p:cNvPr>
          <p:cNvSpPr>
            <a:spLocks noGrp="1"/>
          </p:cNvSpPr>
          <p:nvPr>
            <p:ph type="pic" sz="quarter" idx="40"/>
          </p:nvPr>
        </p:nvSpPr>
        <p:spPr>
          <a:xfrm>
            <a:off x="533214" y="1630385"/>
            <a:ext cx="2955255" cy="4818621"/>
          </a:xfrm>
          <a:prstGeom prst="rect">
            <a:avLst/>
          </a:prstGeom>
        </p:spPr>
        <p:txBody>
          <a:bodyPr/>
          <a:lstStyle/>
          <a:p>
            <a:endParaRPr lang="en-US"/>
          </a:p>
        </p:txBody>
      </p:sp>
      <p:grpSp>
        <p:nvGrpSpPr>
          <p:cNvPr id="28" name="Group 27">
            <a:extLst>
              <a:ext uri="{FF2B5EF4-FFF2-40B4-BE49-F238E27FC236}">
                <a16:creationId xmlns:a16="http://schemas.microsoft.com/office/drawing/2014/main" id="{9EFF65E9-0C5F-44F5-71D5-710D755EED24}"/>
              </a:ext>
            </a:extLst>
          </p:cNvPr>
          <p:cNvGrpSpPr/>
          <p:nvPr userDrawn="1"/>
        </p:nvGrpSpPr>
        <p:grpSpPr>
          <a:xfrm>
            <a:off x="3667276" y="1907722"/>
            <a:ext cx="8105170" cy="1162374"/>
            <a:chOff x="3699932" y="1276350"/>
            <a:chExt cx="8105170" cy="1162374"/>
          </a:xfrm>
        </p:grpSpPr>
        <p:sp>
          <p:nvSpPr>
            <p:cNvPr id="6" name="Rectangle 5">
              <a:extLst>
                <a:ext uri="{FF2B5EF4-FFF2-40B4-BE49-F238E27FC236}">
                  <a16:creationId xmlns:a16="http://schemas.microsoft.com/office/drawing/2014/main" id="{E7E69F14-175C-26E1-9BA2-2E2466CFC095}"/>
                </a:ext>
              </a:extLst>
            </p:cNvPr>
            <p:cNvSpPr/>
            <p:nvPr userDrawn="1"/>
          </p:nvSpPr>
          <p:spPr>
            <a:xfrm>
              <a:off x="3699932" y="1276350"/>
              <a:ext cx="698618" cy="1162374"/>
            </a:xfrm>
            <a:prstGeom prst="rect">
              <a:avLst/>
            </a:prstGeom>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3200" b="1">
                  <a:solidFill>
                    <a:schemeClr val="bg1"/>
                  </a:solidFill>
                  <a:latin typeface="Avenir Next LT Pro Demi" panose="020B0704020202020204" pitchFamily="34" charset="0"/>
                </a:rPr>
                <a:t>1.</a:t>
              </a:r>
            </a:p>
          </p:txBody>
        </p:sp>
        <p:sp>
          <p:nvSpPr>
            <p:cNvPr id="10" name="Rectangle 9">
              <a:extLst>
                <a:ext uri="{FF2B5EF4-FFF2-40B4-BE49-F238E27FC236}">
                  <a16:creationId xmlns:a16="http://schemas.microsoft.com/office/drawing/2014/main" id="{A0A14D9B-7339-1642-6374-A210A8449417}"/>
                </a:ext>
              </a:extLst>
            </p:cNvPr>
            <p:cNvSpPr/>
            <p:nvPr userDrawn="1"/>
          </p:nvSpPr>
          <p:spPr>
            <a:xfrm>
              <a:off x="4398551" y="1277953"/>
              <a:ext cx="7406551" cy="1157566"/>
            </a:xfrm>
            <a:prstGeom prst="rect">
              <a:avLst/>
            </a:prstGeom>
            <a:ln/>
          </p:spPr>
          <p:style>
            <a:lnRef idx="2">
              <a:schemeClr val="accent1"/>
            </a:lnRef>
            <a:fillRef idx="1">
              <a:schemeClr val="lt1"/>
            </a:fillRef>
            <a:effectRef idx="0">
              <a:schemeClr val="accent1"/>
            </a:effectRef>
            <a:fontRef idx="minor">
              <a:schemeClr val="dk1"/>
            </a:fontRef>
          </p:style>
          <p:txBody>
            <a:bodyPr lIns="274320" rtlCol="0" anchor="ctr"/>
            <a:lstStyle/>
            <a:p>
              <a:pPr>
                <a:lnSpc>
                  <a:spcPct val="90000"/>
                </a:lnSpc>
              </a:pPr>
              <a:endParaRPr lang="en-US" sz="2800" b="1" u="sng">
                <a:solidFill>
                  <a:srgbClr val="015EA3"/>
                </a:solidFill>
                <a:latin typeface="Avenir Next LT Pro Demi" panose="020B0704020202020204" pitchFamily="34" charset="0"/>
                <a:cs typeface="Segoe UI Semibold" panose="020B0702040204020203" pitchFamily="34" charset="0"/>
              </a:endParaRPr>
            </a:p>
          </p:txBody>
        </p:sp>
      </p:grpSp>
      <p:grpSp>
        <p:nvGrpSpPr>
          <p:cNvPr id="27" name="Group 26">
            <a:extLst>
              <a:ext uri="{FF2B5EF4-FFF2-40B4-BE49-F238E27FC236}">
                <a16:creationId xmlns:a16="http://schemas.microsoft.com/office/drawing/2014/main" id="{BE40E906-FE41-7C62-0DE2-6259831F2EB5}"/>
              </a:ext>
            </a:extLst>
          </p:cNvPr>
          <p:cNvGrpSpPr/>
          <p:nvPr userDrawn="1"/>
        </p:nvGrpSpPr>
        <p:grpSpPr>
          <a:xfrm>
            <a:off x="3667276" y="3465004"/>
            <a:ext cx="8102557" cy="1157567"/>
            <a:chOff x="3699932" y="2550603"/>
            <a:chExt cx="8102557" cy="1157567"/>
          </a:xfrm>
        </p:grpSpPr>
        <p:sp>
          <p:nvSpPr>
            <p:cNvPr id="13" name="Rectangle 12">
              <a:extLst>
                <a:ext uri="{FF2B5EF4-FFF2-40B4-BE49-F238E27FC236}">
                  <a16:creationId xmlns:a16="http://schemas.microsoft.com/office/drawing/2014/main" id="{68478099-D648-4B9C-5480-46E412FBB773}"/>
                </a:ext>
              </a:extLst>
            </p:cNvPr>
            <p:cNvSpPr/>
            <p:nvPr userDrawn="1"/>
          </p:nvSpPr>
          <p:spPr>
            <a:xfrm>
              <a:off x="3699932" y="2550603"/>
              <a:ext cx="698618" cy="1157567"/>
            </a:xfrm>
            <a:prstGeom prst="rect">
              <a:avLst/>
            </a:prstGeom>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3200" b="1">
                  <a:solidFill>
                    <a:schemeClr val="bg1"/>
                  </a:solidFill>
                  <a:latin typeface="Avenir Next LT Pro Demi" panose="020B0704020202020204" pitchFamily="34" charset="0"/>
                </a:rPr>
                <a:t>2.</a:t>
              </a:r>
            </a:p>
          </p:txBody>
        </p:sp>
        <p:sp>
          <p:nvSpPr>
            <p:cNvPr id="15" name="Rectangle 14">
              <a:extLst>
                <a:ext uri="{FF2B5EF4-FFF2-40B4-BE49-F238E27FC236}">
                  <a16:creationId xmlns:a16="http://schemas.microsoft.com/office/drawing/2014/main" id="{426947DE-182C-ADB8-F40A-D9960CBA11AE}"/>
                </a:ext>
              </a:extLst>
            </p:cNvPr>
            <p:cNvSpPr/>
            <p:nvPr userDrawn="1"/>
          </p:nvSpPr>
          <p:spPr>
            <a:xfrm>
              <a:off x="4395938" y="2550603"/>
              <a:ext cx="7406551" cy="1157567"/>
            </a:xfrm>
            <a:prstGeom prst="rect">
              <a:avLst/>
            </a:prstGeom>
            <a:ln/>
          </p:spPr>
          <p:style>
            <a:lnRef idx="2">
              <a:schemeClr val="accent1"/>
            </a:lnRef>
            <a:fillRef idx="1">
              <a:schemeClr val="lt1"/>
            </a:fillRef>
            <a:effectRef idx="0">
              <a:schemeClr val="accent1"/>
            </a:effectRef>
            <a:fontRef idx="minor">
              <a:schemeClr val="dk1"/>
            </a:fontRef>
          </p:style>
          <p:txBody>
            <a:bodyPr lIns="274320" rtlCol="0" anchor="ctr"/>
            <a:lstStyle/>
            <a:p>
              <a:pPr>
                <a:lnSpc>
                  <a:spcPct val="90000"/>
                </a:lnSpc>
              </a:pPr>
              <a:endParaRPr lang="en-US" sz="2800" b="1">
                <a:solidFill>
                  <a:schemeClr val="tx1"/>
                </a:solidFill>
                <a:latin typeface="Avenir Next LT Pro Demi" panose="020B0704020202020204" pitchFamily="34" charset="0"/>
                <a:cs typeface="Segoe UI Semibold" panose="020B0702040204020203" pitchFamily="34" charset="0"/>
              </a:endParaRPr>
            </a:p>
          </p:txBody>
        </p:sp>
      </p:grpSp>
      <p:grpSp>
        <p:nvGrpSpPr>
          <p:cNvPr id="26" name="Group 25">
            <a:extLst>
              <a:ext uri="{FF2B5EF4-FFF2-40B4-BE49-F238E27FC236}">
                <a16:creationId xmlns:a16="http://schemas.microsoft.com/office/drawing/2014/main" id="{BD2CE8F7-B1F5-4C30-632C-C305134EC4BE}"/>
              </a:ext>
            </a:extLst>
          </p:cNvPr>
          <p:cNvGrpSpPr/>
          <p:nvPr userDrawn="1"/>
        </p:nvGrpSpPr>
        <p:grpSpPr>
          <a:xfrm>
            <a:off x="3667276" y="5017479"/>
            <a:ext cx="8101250" cy="1157567"/>
            <a:chOff x="3699932" y="3820049"/>
            <a:chExt cx="8101250" cy="1157567"/>
          </a:xfrm>
        </p:grpSpPr>
        <p:sp>
          <p:nvSpPr>
            <p:cNvPr id="18" name="Rectangle 17">
              <a:extLst>
                <a:ext uri="{FF2B5EF4-FFF2-40B4-BE49-F238E27FC236}">
                  <a16:creationId xmlns:a16="http://schemas.microsoft.com/office/drawing/2014/main" id="{C2741F4F-360C-9355-59D0-42F88248E8C4}"/>
                </a:ext>
              </a:extLst>
            </p:cNvPr>
            <p:cNvSpPr/>
            <p:nvPr userDrawn="1"/>
          </p:nvSpPr>
          <p:spPr>
            <a:xfrm>
              <a:off x="3699932" y="3820049"/>
              <a:ext cx="698618" cy="1157567"/>
            </a:xfrm>
            <a:prstGeom prst="rect">
              <a:avLst/>
            </a:prstGeom>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3200" b="1">
                  <a:solidFill>
                    <a:schemeClr val="bg1"/>
                  </a:solidFill>
                  <a:latin typeface="Avenir Next LT Pro Demi" panose="020B0704020202020204" pitchFamily="34" charset="0"/>
                </a:rPr>
                <a:t>3.</a:t>
              </a:r>
            </a:p>
          </p:txBody>
        </p:sp>
        <p:sp>
          <p:nvSpPr>
            <p:cNvPr id="20" name="Rectangle 19">
              <a:extLst>
                <a:ext uri="{FF2B5EF4-FFF2-40B4-BE49-F238E27FC236}">
                  <a16:creationId xmlns:a16="http://schemas.microsoft.com/office/drawing/2014/main" id="{D5DA3D6B-83BF-25FA-4206-F7C808DEA750}"/>
                </a:ext>
              </a:extLst>
            </p:cNvPr>
            <p:cNvSpPr/>
            <p:nvPr userDrawn="1"/>
          </p:nvSpPr>
          <p:spPr>
            <a:xfrm>
              <a:off x="4394631" y="3820049"/>
              <a:ext cx="7406551" cy="1157567"/>
            </a:xfrm>
            <a:prstGeom prst="rect">
              <a:avLst/>
            </a:prstGeom>
            <a:ln/>
          </p:spPr>
          <p:style>
            <a:lnRef idx="2">
              <a:schemeClr val="accent1"/>
            </a:lnRef>
            <a:fillRef idx="1">
              <a:schemeClr val="lt1"/>
            </a:fillRef>
            <a:effectRef idx="0">
              <a:schemeClr val="accent1"/>
            </a:effectRef>
            <a:fontRef idx="minor">
              <a:schemeClr val="dk1"/>
            </a:fontRef>
          </p:style>
          <p:txBody>
            <a:bodyPr lIns="274320" rtlCol="0" anchor="ctr"/>
            <a:lstStyle/>
            <a:p>
              <a:pPr>
                <a:lnSpc>
                  <a:spcPct val="90000"/>
                </a:lnSpc>
              </a:pPr>
              <a:endParaRPr lang="en-US" sz="2800" b="1" spc="-50">
                <a:solidFill>
                  <a:schemeClr val="tx1"/>
                </a:solidFill>
                <a:latin typeface="Avenir Next LT Pro Demi" panose="020B0704020202020204" pitchFamily="34" charset="0"/>
                <a:cs typeface="Segoe UI Semibold" panose="020B0702040204020203" pitchFamily="34" charset="0"/>
              </a:endParaRPr>
            </a:p>
          </p:txBody>
        </p:sp>
      </p:grpSp>
      <p:sp>
        <p:nvSpPr>
          <p:cNvPr id="17" name="Text Placeholder 24">
            <a:extLst>
              <a:ext uri="{FF2B5EF4-FFF2-40B4-BE49-F238E27FC236}">
                <a16:creationId xmlns:a16="http://schemas.microsoft.com/office/drawing/2014/main" id="{D4B20A3A-E301-3651-5A36-161FF97E8607}"/>
              </a:ext>
            </a:extLst>
          </p:cNvPr>
          <p:cNvSpPr>
            <a:spLocks noGrp="1"/>
          </p:cNvSpPr>
          <p:nvPr>
            <p:ph type="body" sz="quarter" idx="39" hasCustomPrompt="1"/>
          </p:nvPr>
        </p:nvSpPr>
        <p:spPr>
          <a:xfrm>
            <a:off x="4626429" y="3831420"/>
            <a:ext cx="6813819" cy="424732"/>
          </a:xfrm>
          <a:prstGeom prst="rect">
            <a:avLst/>
          </a:prstGeom>
        </p:spPr>
        <p:txBody>
          <a:bodyPr anchor="ctr">
            <a:spAutoFit/>
          </a:bodyPr>
          <a:lstStyle>
            <a:lvl1pPr marL="0" indent="0" algn="l">
              <a:buNone/>
              <a:defRPr sz="2400" b="0" i="0">
                <a:solidFill>
                  <a:schemeClr val="accent1">
                    <a:lumMod val="50000"/>
                  </a:schemeClr>
                </a:solidFill>
                <a:latin typeface="Arial" panose="020B0604020202020204" pitchFamily="34" charset="0"/>
                <a:cs typeface="Arial" panose="020B0604020202020204" pitchFamily="34" charset="0"/>
              </a:defRPr>
            </a:lvl1pPr>
          </a:lstStyle>
          <a:p>
            <a:pPr lvl="0"/>
            <a:r>
              <a:rPr lang="en-US"/>
              <a:t>Add text</a:t>
            </a:r>
          </a:p>
        </p:txBody>
      </p:sp>
      <p:sp>
        <p:nvSpPr>
          <p:cNvPr id="29" name="Text Placeholder 24">
            <a:extLst>
              <a:ext uri="{FF2B5EF4-FFF2-40B4-BE49-F238E27FC236}">
                <a16:creationId xmlns:a16="http://schemas.microsoft.com/office/drawing/2014/main" id="{FE616AE8-D1FA-DB77-7B01-8D3F3A369159}"/>
              </a:ext>
            </a:extLst>
          </p:cNvPr>
          <p:cNvSpPr>
            <a:spLocks noGrp="1"/>
          </p:cNvSpPr>
          <p:nvPr>
            <p:ph type="body" sz="quarter" idx="41" hasCustomPrompt="1"/>
          </p:nvPr>
        </p:nvSpPr>
        <p:spPr>
          <a:xfrm>
            <a:off x="4626429" y="2285905"/>
            <a:ext cx="6813819" cy="424732"/>
          </a:xfrm>
          <a:prstGeom prst="rect">
            <a:avLst/>
          </a:prstGeom>
        </p:spPr>
        <p:txBody>
          <a:bodyPr anchor="ctr">
            <a:spAutoFit/>
          </a:bodyPr>
          <a:lstStyle>
            <a:lvl1pPr marL="0" indent="0" algn="l">
              <a:buNone/>
              <a:defRPr sz="2400" b="0" i="0">
                <a:solidFill>
                  <a:schemeClr val="accent1">
                    <a:lumMod val="50000"/>
                  </a:schemeClr>
                </a:solidFill>
                <a:latin typeface="Arial" panose="020B0604020202020204" pitchFamily="34" charset="0"/>
                <a:cs typeface="Arial" panose="020B0604020202020204" pitchFamily="34" charset="0"/>
              </a:defRPr>
            </a:lvl1pPr>
          </a:lstStyle>
          <a:p>
            <a:pPr lvl="0"/>
            <a:r>
              <a:rPr lang="en-US"/>
              <a:t>Add text</a:t>
            </a:r>
          </a:p>
        </p:txBody>
      </p:sp>
      <p:sp>
        <p:nvSpPr>
          <p:cNvPr id="30" name="Text Placeholder 24">
            <a:extLst>
              <a:ext uri="{FF2B5EF4-FFF2-40B4-BE49-F238E27FC236}">
                <a16:creationId xmlns:a16="http://schemas.microsoft.com/office/drawing/2014/main" id="{E3CEF0A1-7AD3-0229-D020-9BFAB89218EE}"/>
              </a:ext>
            </a:extLst>
          </p:cNvPr>
          <p:cNvSpPr>
            <a:spLocks noGrp="1"/>
          </p:cNvSpPr>
          <p:nvPr>
            <p:ph type="body" sz="quarter" idx="42" hasCustomPrompt="1"/>
          </p:nvPr>
        </p:nvSpPr>
        <p:spPr>
          <a:xfrm>
            <a:off x="4626429" y="5383895"/>
            <a:ext cx="6813819" cy="424732"/>
          </a:xfrm>
          <a:prstGeom prst="rect">
            <a:avLst/>
          </a:prstGeom>
        </p:spPr>
        <p:txBody>
          <a:bodyPr anchor="ctr">
            <a:spAutoFit/>
          </a:bodyPr>
          <a:lstStyle>
            <a:lvl1pPr marL="0" indent="0" algn="l">
              <a:buNone/>
              <a:defRPr sz="2400" b="0" i="0">
                <a:solidFill>
                  <a:schemeClr val="accent1">
                    <a:lumMod val="50000"/>
                  </a:schemeClr>
                </a:solidFill>
                <a:latin typeface="Arial" panose="020B0604020202020204" pitchFamily="34" charset="0"/>
                <a:cs typeface="Arial" panose="020B0604020202020204" pitchFamily="34" charset="0"/>
              </a:defRPr>
            </a:lvl1pPr>
          </a:lstStyle>
          <a:p>
            <a:pPr lvl="0"/>
            <a:r>
              <a:rPr lang="en-US"/>
              <a:t>Add text</a:t>
            </a:r>
          </a:p>
        </p:txBody>
      </p:sp>
      <p:sp>
        <p:nvSpPr>
          <p:cNvPr id="4" name="Title 5">
            <a:extLst>
              <a:ext uri="{FF2B5EF4-FFF2-40B4-BE49-F238E27FC236}">
                <a16:creationId xmlns:a16="http://schemas.microsoft.com/office/drawing/2014/main" id="{E8680FB7-831F-CD88-CFF5-7D25E366E4F8}"/>
              </a:ext>
            </a:extLst>
          </p:cNvPr>
          <p:cNvSpPr>
            <a:spLocks noGrp="1"/>
          </p:cNvSpPr>
          <p:nvPr>
            <p:ph type="title" hasCustomPrompt="1"/>
          </p:nvPr>
        </p:nvSpPr>
        <p:spPr>
          <a:xfrm>
            <a:off x="765601" y="581608"/>
            <a:ext cx="10515600" cy="590931"/>
          </a:xfrm>
          <a:prstGeom prst="rect">
            <a:avLst/>
          </a:prstGeom>
        </p:spPr>
        <p:txBody>
          <a:bodyPr>
            <a:spAutoFit/>
          </a:bodyPr>
          <a:lstStyle>
            <a:lvl1pPr>
              <a:defRPr lang="en-US" sz="3600" b="1" i="0" dirty="0">
                <a:solidFill>
                  <a:schemeClr val="tx2"/>
                </a:solidFill>
                <a:ea typeface="+mn-ea"/>
                <a:cs typeface="Segoe UI" panose="020B0502040204020203" pitchFamily="34" charset="0"/>
              </a:defRPr>
            </a:lvl1pPr>
          </a:lstStyle>
          <a:p>
            <a:pPr lvl="0"/>
            <a:r>
              <a:rPr lang="en-US"/>
              <a:t>Title</a:t>
            </a:r>
          </a:p>
        </p:txBody>
      </p:sp>
    </p:spTree>
    <p:extLst>
      <p:ext uri="{BB962C8B-B14F-4D97-AF65-F5344CB8AC3E}">
        <p14:creationId xmlns:p14="http://schemas.microsoft.com/office/powerpoint/2010/main" val="918765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Section Header- Theme Color 3">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9D9D162-EA7E-21E0-0CC2-12D0F2959173}"/>
              </a:ext>
            </a:extLst>
          </p:cNvPr>
          <p:cNvSpPr/>
          <p:nvPr userDrawn="1"/>
        </p:nvSpPr>
        <p:spPr>
          <a:xfrm>
            <a:off x="0" y="0"/>
            <a:ext cx="12192000" cy="6858000"/>
          </a:xfrm>
          <a:prstGeom prst="rect">
            <a:avLst/>
          </a:prstGeom>
          <a:solidFill>
            <a:srgbClr val="3C4D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7D90FF8D-B9D8-F75C-BC69-A514DDF1C4E1}"/>
              </a:ext>
            </a:extLst>
          </p:cNvPr>
          <p:cNvSpPr/>
          <p:nvPr userDrawn="1"/>
        </p:nvSpPr>
        <p:spPr>
          <a:xfrm>
            <a:off x="11854543" y="6574971"/>
            <a:ext cx="337456" cy="2830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5">
            <a:extLst>
              <a:ext uri="{FF2B5EF4-FFF2-40B4-BE49-F238E27FC236}">
                <a16:creationId xmlns:a16="http://schemas.microsoft.com/office/drawing/2014/main" id="{C93C355C-D36E-787C-F590-917FF051F8B8}"/>
              </a:ext>
            </a:extLst>
          </p:cNvPr>
          <p:cNvSpPr txBox="1">
            <a:spLocks/>
          </p:cNvSpPr>
          <p:nvPr userDrawn="1"/>
        </p:nvSpPr>
        <p:spPr>
          <a:xfrm>
            <a:off x="10058400" y="6612895"/>
            <a:ext cx="2133600" cy="261610"/>
          </a:xfrm>
          <a:prstGeom prst="rect">
            <a:avLst/>
          </a:prstGeom>
        </p:spPr>
        <p:txBody>
          <a:bodyPr vert="horz" lIns="91440" tIns="45720" rIns="91440" bIns="4572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B9BE49F-ED5E-4B69-A794-E61762516069}" type="slidenum">
              <a:rPr lang="en-US" sz="1100" b="1" smtClean="0">
                <a:solidFill>
                  <a:srgbClr val="161C54"/>
                </a:solidFill>
              </a:rPr>
              <a:pPr algn="r"/>
              <a:t>‹#›</a:t>
            </a:fld>
            <a:endParaRPr lang="en-US" sz="1100" b="1">
              <a:solidFill>
                <a:srgbClr val="161C54"/>
              </a:solidFill>
            </a:endParaRPr>
          </a:p>
        </p:txBody>
      </p:sp>
      <p:sp>
        <p:nvSpPr>
          <p:cNvPr id="6" name="Graphic 6">
            <a:extLst>
              <a:ext uri="{FF2B5EF4-FFF2-40B4-BE49-F238E27FC236}">
                <a16:creationId xmlns:a16="http://schemas.microsoft.com/office/drawing/2014/main" id="{4204C0AA-CE95-D627-D718-CD91794067A1}"/>
              </a:ext>
            </a:extLst>
          </p:cNvPr>
          <p:cNvSpPr/>
          <p:nvPr userDrawn="1"/>
        </p:nvSpPr>
        <p:spPr>
          <a:xfrm>
            <a:off x="836579" y="1322963"/>
            <a:ext cx="4027251" cy="4221804"/>
          </a:xfrm>
          <a:custGeom>
            <a:avLst/>
            <a:gdLst>
              <a:gd name="connsiteX0" fmla="*/ 1472548 w 2006579"/>
              <a:gd name="connsiteY0" fmla="*/ 1384442 h 2074792"/>
              <a:gd name="connsiteX1" fmla="*/ 1453879 w 2006579"/>
              <a:gd name="connsiteY1" fmla="*/ 1397110 h 2074792"/>
              <a:gd name="connsiteX2" fmla="*/ 1448926 w 2006579"/>
              <a:gd name="connsiteY2" fmla="*/ 1404921 h 2074792"/>
              <a:gd name="connsiteX3" fmla="*/ 1378250 w 2006579"/>
              <a:gd name="connsiteY3" fmla="*/ 1502361 h 2074792"/>
              <a:gd name="connsiteX4" fmla="*/ 1350533 w 2006579"/>
              <a:gd name="connsiteY4" fmla="*/ 1537509 h 2074792"/>
              <a:gd name="connsiteX5" fmla="*/ 1342246 w 2006579"/>
              <a:gd name="connsiteY5" fmla="*/ 1539509 h 2074792"/>
              <a:gd name="connsiteX6" fmla="*/ 1341674 w 2006579"/>
              <a:gd name="connsiteY6" fmla="*/ 1552939 h 2074792"/>
              <a:gd name="connsiteX7" fmla="*/ 1306337 w 2006579"/>
              <a:gd name="connsiteY7" fmla="*/ 1667334 h 2074792"/>
              <a:gd name="connsiteX8" fmla="*/ 1294049 w 2006579"/>
              <a:gd name="connsiteY8" fmla="*/ 1723437 h 2074792"/>
              <a:gd name="connsiteX9" fmla="*/ 1309004 w 2006579"/>
              <a:gd name="connsiteY9" fmla="*/ 1777538 h 2074792"/>
              <a:gd name="connsiteX10" fmla="*/ 1291192 w 2006579"/>
              <a:gd name="connsiteY10" fmla="*/ 1785349 h 2074792"/>
              <a:gd name="connsiteX11" fmla="*/ 1236995 w 2006579"/>
              <a:gd name="connsiteY11" fmla="*/ 1798970 h 2074792"/>
              <a:gd name="connsiteX12" fmla="*/ 1220326 w 2006579"/>
              <a:gd name="connsiteY12" fmla="*/ 1806304 h 2074792"/>
              <a:gd name="connsiteX13" fmla="*/ 1219754 w 2006579"/>
              <a:gd name="connsiteY13" fmla="*/ 1843928 h 2074792"/>
              <a:gd name="connsiteX14" fmla="*/ 1233470 w 2006579"/>
              <a:gd name="connsiteY14" fmla="*/ 1881361 h 2074792"/>
              <a:gd name="connsiteX15" fmla="*/ 1138125 w 2006579"/>
              <a:gd name="connsiteY15" fmla="*/ 1882218 h 2074792"/>
              <a:gd name="connsiteX16" fmla="*/ 1030969 w 2006579"/>
              <a:gd name="connsiteY16" fmla="*/ 1929843 h 2074792"/>
              <a:gd name="connsiteX17" fmla="*/ 1013729 w 2006579"/>
              <a:gd name="connsiteY17" fmla="*/ 1918794 h 2074792"/>
              <a:gd name="connsiteX18" fmla="*/ 1000679 w 2006579"/>
              <a:gd name="connsiteY18" fmla="*/ 1930986 h 2074792"/>
              <a:gd name="connsiteX19" fmla="*/ 974962 w 2006579"/>
              <a:gd name="connsiteY19" fmla="*/ 1897268 h 2074792"/>
              <a:gd name="connsiteX20" fmla="*/ 957150 w 2006579"/>
              <a:gd name="connsiteY20" fmla="*/ 1853834 h 2074792"/>
              <a:gd name="connsiteX21" fmla="*/ 930956 w 2006579"/>
              <a:gd name="connsiteY21" fmla="*/ 1708863 h 2074792"/>
              <a:gd name="connsiteX22" fmla="*/ 914192 w 2006579"/>
              <a:gd name="connsiteY22" fmla="*/ 1697052 h 2074792"/>
              <a:gd name="connsiteX23" fmla="*/ 904096 w 2006579"/>
              <a:gd name="connsiteY23" fmla="*/ 1680765 h 2074792"/>
              <a:gd name="connsiteX24" fmla="*/ 851994 w 2006579"/>
              <a:gd name="connsiteY24" fmla="*/ 1662000 h 2074792"/>
              <a:gd name="connsiteX25" fmla="*/ 778080 w 2006579"/>
              <a:gd name="connsiteY25" fmla="*/ 1585800 h 2074792"/>
              <a:gd name="connsiteX26" fmla="*/ 747695 w 2006579"/>
              <a:gd name="connsiteY26" fmla="*/ 1547986 h 2074792"/>
              <a:gd name="connsiteX27" fmla="*/ 783128 w 2006579"/>
              <a:gd name="connsiteY27" fmla="*/ 1408350 h 2074792"/>
              <a:gd name="connsiteX28" fmla="*/ 788558 w 2006579"/>
              <a:gd name="connsiteY28" fmla="*/ 1380822 h 2074792"/>
              <a:gd name="connsiteX29" fmla="*/ 800178 w 2006579"/>
              <a:gd name="connsiteY29" fmla="*/ 1365963 h 2074792"/>
              <a:gd name="connsiteX30" fmla="*/ 793987 w 2006579"/>
              <a:gd name="connsiteY30" fmla="*/ 1356534 h 2074792"/>
              <a:gd name="connsiteX31" fmla="*/ 731312 w 2006579"/>
              <a:gd name="connsiteY31" fmla="*/ 1331864 h 2074792"/>
              <a:gd name="connsiteX32" fmla="*/ 683973 w 2006579"/>
              <a:gd name="connsiteY32" fmla="*/ 1345199 h 2074792"/>
              <a:gd name="connsiteX33" fmla="*/ 652731 w 2006579"/>
              <a:gd name="connsiteY33" fmla="*/ 1234613 h 2074792"/>
              <a:gd name="connsiteX34" fmla="*/ 600153 w 2006579"/>
              <a:gd name="connsiteY34" fmla="*/ 1189656 h 2074792"/>
              <a:gd name="connsiteX35" fmla="*/ 551004 w 2006579"/>
              <a:gd name="connsiteY35" fmla="*/ 1137173 h 2074792"/>
              <a:gd name="connsiteX36" fmla="*/ 498712 w 2006579"/>
              <a:gd name="connsiteY36" fmla="*/ 1057544 h 2074792"/>
              <a:gd name="connsiteX37" fmla="*/ 484996 w 2006579"/>
              <a:gd name="connsiteY37" fmla="*/ 1019063 h 2074792"/>
              <a:gd name="connsiteX38" fmla="*/ 475852 w 2006579"/>
              <a:gd name="connsiteY38" fmla="*/ 987630 h 2074792"/>
              <a:gd name="connsiteX39" fmla="*/ 484139 w 2006579"/>
              <a:gd name="connsiteY39" fmla="*/ 898381 h 2074792"/>
              <a:gd name="connsiteX40" fmla="*/ 501950 w 2006579"/>
              <a:gd name="connsiteY40" fmla="*/ 871235 h 2074792"/>
              <a:gd name="connsiteX41" fmla="*/ 498426 w 2006579"/>
              <a:gd name="connsiteY41" fmla="*/ 829706 h 2074792"/>
              <a:gd name="connsiteX42" fmla="*/ 539765 w 2006579"/>
              <a:gd name="connsiteY42" fmla="*/ 805893 h 2074792"/>
              <a:gd name="connsiteX43" fmla="*/ 571007 w 2006579"/>
              <a:gd name="connsiteY43" fmla="*/ 758173 h 2074792"/>
              <a:gd name="connsiteX44" fmla="*/ 608630 w 2006579"/>
              <a:gd name="connsiteY44" fmla="*/ 705500 h 2074792"/>
              <a:gd name="connsiteX45" fmla="*/ 601296 w 2006579"/>
              <a:gd name="connsiteY45" fmla="*/ 567768 h 2074792"/>
              <a:gd name="connsiteX46" fmla="*/ 679306 w 2006579"/>
              <a:gd name="connsiteY46" fmla="*/ 553195 h 2074792"/>
              <a:gd name="connsiteX47" fmla="*/ 735789 w 2006579"/>
              <a:gd name="connsiteY47" fmla="*/ 520334 h 2074792"/>
              <a:gd name="connsiteX48" fmla="*/ 749791 w 2006579"/>
              <a:gd name="connsiteY48" fmla="*/ 491092 h 2074792"/>
              <a:gd name="connsiteX49" fmla="*/ 787034 w 2006579"/>
              <a:gd name="connsiteY49" fmla="*/ 432227 h 2074792"/>
              <a:gd name="connsiteX50" fmla="*/ 775032 w 2006579"/>
              <a:gd name="connsiteY50" fmla="*/ 344883 h 2074792"/>
              <a:gd name="connsiteX51" fmla="*/ 729407 w 2006579"/>
              <a:gd name="connsiteY51" fmla="*/ 292210 h 2074792"/>
              <a:gd name="connsiteX52" fmla="*/ 726074 w 2006579"/>
              <a:gd name="connsiteY52" fmla="*/ 289257 h 2074792"/>
              <a:gd name="connsiteX53" fmla="*/ 698261 w 2006579"/>
              <a:gd name="connsiteY53" fmla="*/ 270112 h 2074792"/>
              <a:gd name="connsiteX54" fmla="*/ 690355 w 2006579"/>
              <a:gd name="connsiteY54" fmla="*/ 263349 h 2074792"/>
              <a:gd name="connsiteX55" fmla="*/ 682449 w 2006579"/>
              <a:gd name="connsiteY55" fmla="*/ 255443 h 2074792"/>
              <a:gd name="connsiteX56" fmla="*/ 677687 w 2006579"/>
              <a:gd name="connsiteY56" fmla="*/ 250205 h 2074792"/>
              <a:gd name="connsiteX57" fmla="*/ 685402 w 2006579"/>
              <a:gd name="connsiteY57" fmla="*/ 242013 h 2074792"/>
              <a:gd name="connsiteX58" fmla="*/ 1377012 w 2006579"/>
              <a:gd name="connsiteY58" fmla="*/ 241727 h 2074792"/>
              <a:gd name="connsiteX59" fmla="*/ 1377012 w 2006579"/>
              <a:gd name="connsiteY59" fmla="*/ 254586 h 2074792"/>
              <a:gd name="connsiteX60" fmla="*/ 1376155 w 2006579"/>
              <a:gd name="connsiteY60" fmla="*/ 266492 h 2074792"/>
              <a:gd name="connsiteX61" fmla="*/ 1376155 w 2006579"/>
              <a:gd name="connsiteY61" fmla="*/ 289829 h 2074792"/>
              <a:gd name="connsiteX62" fmla="*/ 1380155 w 2006579"/>
              <a:gd name="connsiteY62" fmla="*/ 322785 h 2074792"/>
              <a:gd name="connsiteX63" fmla="*/ 1380822 w 2006579"/>
              <a:gd name="connsiteY63" fmla="*/ 326119 h 2074792"/>
              <a:gd name="connsiteX64" fmla="*/ 1402063 w 2006579"/>
              <a:gd name="connsiteY64" fmla="*/ 365838 h 2074792"/>
              <a:gd name="connsiteX65" fmla="*/ 1405111 w 2006579"/>
              <a:gd name="connsiteY65" fmla="*/ 370315 h 2074792"/>
              <a:gd name="connsiteX66" fmla="*/ 1414731 w 2006579"/>
              <a:gd name="connsiteY66" fmla="*/ 398795 h 2074792"/>
              <a:gd name="connsiteX67" fmla="*/ 1423018 w 2006579"/>
              <a:gd name="connsiteY67" fmla="*/ 426417 h 2074792"/>
              <a:gd name="connsiteX68" fmla="*/ 1438734 w 2006579"/>
              <a:gd name="connsiteY68" fmla="*/ 467946 h 2074792"/>
              <a:gd name="connsiteX69" fmla="*/ 1440639 w 2006579"/>
              <a:gd name="connsiteY69" fmla="*/ 471185 h 2074792"/>
              <a:gd name="connsiteX70" fmla="*/ 1444925 w 2006579"/>
              <a:gd name="connsiteY70" fmla="*/ 482519 h 2074792"/>
              <a:gd name="connsiteX71" fmla="*/ 1444544 w 2006579"/>
              <a:gd name="connsiteY71" fmla="*/ 519953 h 2074792"/>
              <a:gd name="connsiteX72" fmla="*/ 1444163 w 2006579"/>
              <a:gd name="connsiteY72" fmla="*/ 552909 h 2074792"/>
              <a:gd name="connsiteX73" fmla="*/ 1444068 w 2006579"/>
              <a:gd name="connsiteY73" fmla="*/ 670352 h 2074792"/>
              <a:gd name="connsiteX74" fmla="*/ 1464356 w 2006579"/>
              <a:gd name="connsiteY74" fmla="*/ 690641 h 2074792"/>
              <a:gd name="connsiteX75" fmla="*/ 1986326 w 2006579"/>
              <a:gd name="connsiteY75" fmla="*/ 690641 h 2074792"/>
              <a:gd name="connsiteX76" fmla="*/ 2005186 w 2006579"/>
              <a:gd name="connsiteY76" fmla="*/ 662923 h 2074792"/>
              <a:gd name="connsiteX77" fmla="*/ 1081070 w 2006579"/>
              <a:gd name="connsiteY77" fmla="*/ 935 h 2074792"/>
              <a:gd name="connsiteX78" fmla="*/ 935 w 2006579"/>
              <a:gd name="connsiteY78" fmla="*/ 993726 h 2074792"/>
              <a:gd name="connsiteX79" fmla="*/ 993726 w 2006579"/>
              <a:gd name="connsiteY79" fmla="*/ 2073861 h 2074792"/>
              <a:gd name="connsiteX80" fmla="*/ 2004900 w 2006579"/>
              <a:gd name="connsiteY80" fmla="*/ 1412255 h 2074792"/>
              <a:gd name="connsiteX81" fmla="*/ 1986136 w 2006579"/>
              <a:gd name="connsiteY81" fmla="*/ 1384442 h 2074792"/>
              <a:gd name="connsiteX82" fmla="*/ 1472548 w 2006579"/>
              <a:gd name="connsiteY82" fmla="*/ 1384442 h 207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2006579" h="2074792">
                <a:moveTo>
                  <a:pt x="1472548" y="1384442"/>
                </a:moveTo>
                <a:cubicBezTo>
                  <a:pt x="1464356" y="1384442"/>
                  <a:pt x="1457117" y="1389585"/>
                  <a:pt x="1453879" y="1397110"/>
                </a:cubicBezTo>
                <a:cubicBezTo>
                  <a:pt x="1452545" y="1400158"/>
                  <a:pt x="1450926" y="1402825"/>
                  <a:pt x="1448926" y="1404921"/>
                </a:cubicBezTo>
                <a:cubicBezTo>
                  <a:pt x="1425685" y="1429305"/>
                  <a:pt x="1393967" y="1471310"/>
                  <a:pt x="1378250" y="1502361"/>
                </a:cubicBezTo>
                <a:cubicBezTo>
                  <a:pt x="1371202" y="1516268"/>
                  <a:pt x="1366058" y="1535413"/>
                  <a:pt x="1350533" y="1537509"/>
                </a:cubicBezTo>
                <a:cubicBezTo>
                  <a:pt x="1347675" y="1537890"/>
                  <a:pt x="1344532" y="1537699"/>
                  <a:pt x="1342246" y="1539509"/>
                </a:cubicBezTo>
                <a:cubicBezTo>
                  <a:pt x="1338531" y="1542557"/>
                  <a:pt x="1340341" y="1548367"/>
                  <a:pt x="1341674" y="1552939"/>
                </a:cubicBezTo>
                <a:cubicBezTo>
                  <a:pt x="1352723" y="1590087"/>
                  <a:pt x="1319195" y="1634568"/>
                  <a:pt x="1306337" y="1667334"/>
                </a:cubicBezTo>
                <a:cubicBezTo>
                  <a:pt x="1299669" y="1684384"/>
                  <a:pt x="1290144" y="1704577"/>
                  <a:pt x="1294049" y="1723437"/>
                </a:cubicBezTo>
                <a:cubicBezTo>
                  <a:pt x="1297478" y="1740486"/>
                  <a:pt x="1327196" y="1760584"/>
                  <a:pt x="1309004" y="1777538"/>
                </a:cubicBezTo>
                <a:cubicBezTo>
                  <a:pt x="1304241" y="1782015"/>
                  <a:pt x="1297574" y="1783730"/>
                  <a:pt x="1291192" y="1785349"/>
                </a:cubicBezTo>
                <a:cubicBezTo>
                  <a:pt x="1273094" y="1789826"/>
                  <a:pt x="1255092" y="1794398"/>
                  <a:pt x="1236995" y="1798970"/>
                </a:cubicBezTo>
                <a:cubicBezTo>
                  <a:pt x="1231089" y="1800494"/>
                  <a:pt x="1224898" y="1802113"/>
                  <a:pt x="1220326" y="1806304"/>
                </a:cubicBezTo>
                <a:cubicBezTo>
                  <a:pt x="1210420" y="1815448"/>
                  <a:pt x="1213658" y="1831926"/>
                  <a:pt x="1219754" y="1843928"/>
                </a:cubicBezTo>
                <a:cubicBezTo>
                  <a:pt x="1225946" y="1855929"/>
                  <a:pt x="1234518" y="1867836"/>
                  <a:pt x="1233470" y="1881361"/>
                </a:cubicBezTo>
                <a:cubicBezTo>
                  <a:pt x="1230137" y="1922795"/>
                  <a:pt x="1157651" y="1888695"/>
                  <a:pt x="1138125" y="1882218"/>
                </a:cubicBezTo>
                <a:cubicBezTo>
                  <a:pt x="1079165" y="1862787"/>
                  <a:pt x="1061544" y="1889362"/>
                  <a:pt x="1030969" y="1929843"/>
                </a:cubicBezTo>
                <a:cubicBezTo>
                  <a:pt x="1024397" y="1927081"/>
                  <a:pt x="1019444" y="1922985"/>
                  <a:pt x="1013729" y="1918794"/>
                </a:cubicBezTo>
                <a:cubicBezTo>
                  <a:pt x="1021825" y="1924700"/>
                  <a:pt x="1003156" y="1930796"/>
                  <a:pt x="1000679" y="1930986"/>
                </a:cubicBezTo>
                <a:cubicBezTo>
                  <a:pt x="988011" y="1931939"/>
                  <a:pt x="977629" y="1906031"/>
                  <a:pt x="974962" y="1897268"/>
                </a:cubicBezTo>
                <a:cubicBezTo>
                  <a:pt x="970390" y="1882123"/>
                  <a:pt x="967723" y="1865550"/>
                  <a:pt x="957150" y="1853834"/>
                </a:cubicBezTo>
                <a:cubicBezTo>
                  <a:pt x="929147" y="1822973"/>
                  <a:pt x="979534" y="1748583"/>
                  <a:pt x="930956" y="1708863"/>
                </a:cubicBezTo>
                <a:cubicBezTo>
                  <a:pt x="925622" y="1704577"/>
                  <a:pt x="918860" y="1702100"/>
                  <a:pt x="914192" y="1697052"/>
                </a:cubicBezTo>
                <a:cubicBezTo>
                  <a:pt x="909906" y="1692290"/>
                  <a:pt x="908096" y="1685813"/>
                  <a:pt x="904096" y="1680765"/>
                </a:cubicBezTo>
                <a:cubicBezTo>
                  <a:pt x="892380" y="1666096"/>
                  <a:pt x="868663" y="1670763"/>
                  <a:pt x="851994" y="1662000"/>
                </a:cubicBezTo>
                <a:cubicBezTo>
                  <a:pt x="826086" y="1648284"/>
                  <a:pt x="801797" y="1604565"/>
                  <a:pt x="778080" y="1585800"/>
                </a:cubicBezTo>
                <a:cubicBezTo>
                  <a:pt x="765221" y="1575609"/>
                  <a:pt x="754172" y="1563131"/>
                  <a:pt x="747695" y="1547986"/>
                </a:cubicBezTo>
                <a:cubicBezTo>
                  <a:pt x="722645" y="1489026"/>
                  <a:pt x="782557" y="1460166"/>
                  <a:pt x="783128" y="1408350"/>
                </a:cubicBezTo>
                <a:cubicBezTo>
                  <a:pt x="783224" y="1398825"/>
                  <a:pt x="782271" y="1388061"/>
                  <a:pt x="788558" y="1380822"/>
                </a:cubicBezTo>
                <a:cubicBezTo>
                  <a:pt x="792844" y="1375965"/>
                  <a:pt x="800369" y="1372440"/>
                  <a:pt x="800178" y="1365963"/>
                </a:cubicBezTo>
                <a:cubicBezTo>
                  <a:pt x="800083" y="1362058"/>
                  <a:pt x="796940" y="1359010"/>
                  <a:pt x="793987" y="1356534"/>
                </a:cubicBezTo>
                <a:cubicBezTo>
                  <a:pt x="779128" y="1344246"/>
                  <a:pt x="751601" y="1327387"/>
                  <a:pt x="731312" y="1331864"/>
                </a:cubicBezTo>
                <a:cubicBezTo>
                  <a:pt x="712643" y="1336055"/>
                  <a:pt x="705976" y="1366344"/>
                  <a:pt x="683973" y="1345199"/>
                </a:cubicBezTo>
                <a:cubicBezTo>
                  <a:pt x="653779" y="1316147"/>
                  <a:pt x="670638" y="1268332"/>
                  <a:pt x="652731" y="1234613"/>
                </a:cubicBezTo>
                <a:cubicBezTo>
                  <a:pt x="641111" y="1212706"/>
                  <a:pt x="617774" y="1205086"/>
                  <a:pt x="600153" y="1189656"/>
                </a:cubicBezTo>
                <a:cubicBezTo>
                  <a:pt x="581675" y="1173368"/>
                  <a:pt x="570149" y="1153080"/>
                  <a:pt x="551004" y="1137173"/>
                </a:cubicBezTo>
                <a:cubicBezTo>
                  <a:pt x="523953" y="1114980"/>
                  <a:pt x="510428" y="1090500"/>
                  <a:pt x="498712" y="1057544"/>
                </a:cubicBezTo>
                <a:cubicBezTo>
                  <a:pt x="494140" y="1044685"/>
                  <a:pt x="489568" y="1031921"/>
                  <a:pt x="484996" y="1019063"/>
                </a:cubicBezTo>
                <a:cubicBezTo>
                  <a:pt x="481281" y="1008776"/>
                  <a:pt x="478138" y="998298"/>
                  <a:pt x="475852" y="987630"/>
                </a:cubicBezTo>
                <a:cubicBezTo>
                  <a:pt x="469470" y="957817"/>
                  <a:pt x="466803" y="924956"/>
                  <a:pt x="484139" y="898381"/>
                </a:cubicBezTo>
                <a:cubicBezTo>
                  <a:pt x="490044" y="889332"/>
                  <a:pt x="497759" y="881236"/>
                  <a:pt x="501950" y="871235"/>
                </a:cubicBezTo>
                <a:cubicBezTo>
                  <a:pt x="509570" y="852947"/>
                  <a:pt x="490901" y="844089"/>
                  <a:pt x="498426" y="829706"/>
                </a:cubicBezTo>
                <a:cubicBezTo>
                  <a:pt x="505189" y="816752"/>
                  <a:pt x="527668" y="811227"/>
                  <a:pt x="539765" y="805893"/>
                </a:cubicBezTo>
                <a:cubicBezTo>
                  <a:pt x="566816" y="793892"/>
                  <a:pt x="560243" y="778937"/>
                  <a:pt x="571007" y="758173"/>
                </a:cubicBezTo>
                <a:cubicBezTo>
                  <a:pt x="580532" y="739695"/>
                  <a:pt x="603677" y="725693"/>
                  <a:pt x="608630" y="705500"/>
                </a:cubicBezTo>
                <a:cubicBezTo>
                  <a:pt x="619489" y="660351"/>
                  <a:pt x="525287" y="606916"/>
                  <a:pt x="601296" y="567768"/>
                </a:cubicBezTo>
                <a:cubicBezTo>
                  <a:pt x="621203" y="557481"/>
                  <a:pt x="664447" y="570911"/>
                  <a:pt x="679306" y="553195"/>
                </a:cubicBezTo>
                <a:cubicBezTo>
                  <a:pt x="695022" y="534526"/>
                  <a:pt x="721121" y="539765"/>
                  <a:pt x="735789" y="520334"/>
                </a:cubicBezTo>
                <a:cubicBezTo>
                  <a:pt x="742361" y="511666"/>
                  <a:pt x="745314" y="500998"/>
                  <a:pt x="749791" y="491092"/>
                </a:cubicBezTo>
                <a:cubicBezTo>
                  <a:pt x="759316" y="469851"/>
                  <a:pt x="775604" y="452420"/>
                  <a:pt x="787034" y="432227"/>
                </a:cubicBezTo>
                <a:cubicBezTo>
                  <a:pt x="801893" y="405748"/>
                  <a:pt x="796463" y="366314"/>
                  <a:pt x="775032" y="344883"/>
                </a:cubicBezTo>
                <a:cubicBezTo>
                  <a:pt x="758935" y="328691"/>
                  <a:pt x="741123" y="316403"/>
                  <a:pt x="729407" y="292210"/>
                </a:cubicBezTo>
                <a:cubicBezTo>
                  <a:pt x="728836" y="290972"/>
                  <a:pt x="727407" y="290114"/>
                  <a:pt x="726074" y="289257"/>
                </a:cubicBezTo>
                <a:cubicBezTo>
                  <a:pt x="716834" y="282875"/>
                  <a:pt x="707595" y="276589"/>
                  <a:pt x="698261" y="270112"/>
                </a:cubicBezTo>
                <a:cubicBezTo>
                  <a:pt x="695498" y="268112"/>
                  <a:pt x="692927" y="265730"/>
                  <a:pt x="690355" y="263349"/>
                </a:cubicBezTo>
                <a:cubicBezTo>
                  <a:pt x="687593" y="260873"/>
                  <a:pt x="685021" y="258110"/>
                  <a:pt x="682449" y="255443"/>
                </a:cubicBezTo>
                <a:cubicBezTo>
                  <a:pt x="680925" y="253824"/>
                  <a:pt x="679401" y="252014"/>
                  <a:pt x="677687" y="250205"/>
                </a:cubicBezTo>
                <a:cubicBezTo>
                  <a:pt x="680258" y="243632"/>
                  <a:pt x="685402" y="242013"/>
                  <a:pt x="685402" y="242013"/>
                </a:cubicBezTo>
                <a:lnTo>
                  <a:pt x="1377012" y="241727"/>
                </a:lnTo>
                <a:cubicBezTo>
                  <a:pt x="1377012" y="241727"/>
                  <a:pt x="1377203" y="250490"/>
                  <a:pt x="1377012" y="254586"/>
                </a:cubicBezTo>
                <a:cubicBezTo>
                  <a:pt x="1376822" y="258587"/>
                  <a:pt x="1376155" y="262682"/>
                  <a:pt x="1376155" y="266492"/>
                </a:cubicBezTo>
                <a:cubicBezTo>
                  <a:pt x="1376060" y="274208"/>
                  <a:pt x="1376155" y="282018"/>
                  <a:pt x="1376155" y="289829"/>
                </a:cubicBezTo>
                <a:cubicBezTo>
                  <a:pt x="1376250" y="299068"/>
                  <a:pt x="1377679" y="313927"/>
                  <a:pt x="1380155" y="322785"/>
                </a:cubicBezTo>
                <a:cubicBezTo>
                  <a:pt x="1380441" y="323928"/>
                  <a:pt x="1380632" y="324976"/>
                  <a:pt x="1380822" y="326119"/>
                </a:cubicBezTo>
                <a:cubicBezTo>
                  <a:pt x="1383584" y="341740"/>
                  <a:pt x="1390061" y="355265"/>
                  <a:pt x="1402063" y="365838"/>
                </a:cubicBezTo>
                <a:cubicBezTo>
                  <a:pt x="1403206" y="366886"/>
                  <a:pt x="1404635" y="368886"/>
                  <a:pt x="1405111" y="370315"/>
                </a:cubicBezTo>
                <a:cubicBezTo>
                  <a:pt x="1408254" y="379745"/>
                  <a:pt x="1411207" y="389270"/>
                  <a:pt x="1414731" y="398795"/>
                </a:cubicBezTo>
                <a:cubicBezTo>
                  <a:pt x="1418255" y="408320"/>
                  <a:pt x="1420541" y="417178"/>
                  <a:pt x="1423018" y="426417"/>
                </a:cubicBezTo>
                <a:cubicBezTo>
                  <a:pt x="1426733" y="440705"/>
                  <a:pt x="1431400" y="454897"/>
                  <a:pt x="1438734" y="467946"/>
                </a:cubicBezTo>
                <a:cubicBezTo>
                  <a:pt x="1439306" y="469089"/>
                  <a:pt x="1439687" y="470518"/>
                  <a:pt x="1440639" y="471185"/>
                </a:cubicBezTo>
                <a:cubicBezTo>
                  <a:pt x="1444830" y="473947"/>
                  <a:pt x="1444830" y="478233"/>
                  <a:pt x="1444925" y="482519"/>
                </a:cubicBezTo>
                <a:cubicBezTo>
                  <a:pt x="1444925" y="494997"/>
                  <a:pt x="1444735" y="507475"/>
                  <a:pt x="1444544" y="519953"/>
                </a:cubicBezTo>
                <a:cubicBezTo>
                  <a:pt x="1444544" y="530907"/>
                  <a:pt x="1444163" y="542051"/>
                  <a:pt x="1444163" y="552909"/>
                </a:cubicBezTo>
                <a:cubicBezTo>
                  <a:pt x="1444163" y="592057"/>
                  <a:pt x="1444068" y="631205"/>
                  <a:pt x="1444068" y="670352"/>
                </a:cubicBezTo>
                <a:cubicBezTo>
                  <a:pt x="1444068" y="681497"/>
                  <a:pt x="1453117" y="690641"/>
                  <a:pt x="1464356" y="690641"/>
                </a:cubicBezTo>
                <a:lnTo>
                  <a:pt x="1986326" y="690641"/>
                </a:lnTo>
                <a:cubicBezTo>
                  <a:pt x="2000614" y="690641"/>
                  <a:pt x="2010329" y="676258"/>
                  <a:pt x="2005186" y="662923"/>
                </a:cubicBezTo>
                <a:cubicBezTo>
                  <a:pt x="1860120" y="289924"/>
                  <a:pt x="1505885" y="18842"/>
                  <a:pt x="1081070" y="935"/>
                </a:cubicBezTo>
                <a:cubicBezTo>
                  <a:pt x="508618" y="-23163"/>
                  <a:pt x="25034" y="421274"/>
                  <a:pt x="935" y="993726"/>
                </a:cubicBezTo>
                <a:cubicBezTo>
                  <a:pt x="-23163" y="1566179"/>
                  <a:pt x="421369" y="2049763"/>
                  <a:pt x="993726" y="2073861"/>
                </a:cubicBezTo>
                <a:cubicBezTo>
                  <a:pt x="1449497" y="2093007"/>
                  <a:pt x="1848881" y="1815162"/>
                  <a:pt x="2004900" y="1412255"/>
                </a:cubicBezTo>
                <a:cubicBezTo>
                  <a:pt x="2010044" y="1398920"/>
                  <a:pt x="2000423" y="1384442"/>
                  <a:pt x="1986136" y="1384442"/>
                </a:cubicBezTo>
                <a:lnTo>
                  <a:pt x="1472548" y="1384442"/>
                </a:lnTo>
                <a:close/>
              </a:path>
            </a:pathLst>
          </a:custGeom>
          <a:solidFill>
            <a:srgbClr val="F26101"/>
          </a:solidFill>
          <a:ln w="9525" cap="flat">
            <a:noFill/>
            <a:prstDash val="solid"/>
            <a:miter/>
          </a:ln>
        </p:spPr>
        <p:txBody>
          <a:bodyPr rtlCol="0" anchor="ctr"/>
          <a:lstStyle/>
          <a:p>
            <a:endParaRPr lang="en-US" sz="1600"/>
          </a:p>
        </p:txBody>
      </p:sp>
      <p:sp>
        <p:nvSpPr>
          <p:cNvPr id="7" name="Round Same Side Corner Rectangle 25">
            <a:extLst>
              <a:ext uri="{FF2B5EF4-FFF2-40B4-BE49-F238E27FC236}">
                <a16:creationId xmlns:a16="http://schemas.microsoft.com/office/drawing/2014/main" id="{25064FB6-C0DD-4D3A-4023-38CB6D7FB0E5}"/>
              </a:ext>
            </a:extLst>
          </p:cNvPr>
          <p:cNvSpPr/>
          <p:nvPr userDrawn="1"/>
        </p:nvSpPr>
        <p:spPr>
          <a:xfrm rot="10800000">
            <a:off x="-397849" y="0"/>
            <a:ext cx="12987692" cy="239698"/>
          </a:xfrm>
          <a:prstGeom prst="round2SameRect">
            <a:avLst/>
          </a:prstGeom>
          <a:solidFill>
            <a:srgbClr val="F261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5">
            <a:extLst>
              <a:ext uri="{FF2B5EF4-FFF2-40B4-BE49-F238E27FC236}">
                <a16:creationId xmlns:a16="http://schemas.microsoft.com/office/drawing/2014/main" id="{19C1A702-E434-0345-9CA8-E549A2636293}"/>
              </a:ext>
            </a:extLst>
          </p:cNvPr>
          <p:cNvSpPr>
            <a:spLocks noGrp="1"/>
          </p:cNvSpPr>
          <p:nvPr>
            <p:ph type="title" hasCustomPrompt="1"/>
          </p:nvPr>
        </p:nvSpPr>
        <p:spPr>
          <a:xfrm>
            <a:off x="2444077" y="3061120"/>
            <a:ext cx="9107249" cy="5632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defRPr kumimoji="0" lang="en-US" sz="5400" b="1" i="0" u="none" strike="noStrike" cap="none" spc="0" normalizeH="0" baseline="0" dirty="0">
                <a:ln>
                  <a:noFill/>
                </a:ln>
                <a:solidFill>
                  <a:schemeClr val="bg1"/>
                </a:solidFill>
                <a:effectLst/>
                <a:uLnTx/>
                <a:uFillTx/>
                <a:ea typeface="+mn-ea"/>
                <a:cs typeface="Arial"/>
              </a:defRPr>
            </a:lvl1pPr>
          </a:lstStyle>
          <a:p>
            <a:pPr marL="0" marR="0" lvl="0" indent="0" fontAlgn="auto">
              <a:spcBef>
                <a:spcPts val="1000"/>
              </a:spcBef>
              <a:spcAft>
                <a:spcPts val="0"/>
              </a:spcAft>
              <a:buClrTx/>
              <a:buSzTx/>
              <a:buFont typeface="Arial" panose="020B0604020202020204" pitchFamily="34" charset="0"/>
              <a:tabLst/>
            </a:pPr>
            <a:r>
              <a:rPr lang="en-US"/>
              <a:t>Section Title</a:t>
            </a:r>
          </a:p>
        </p:txBody>
      </p:sp>
    </p:spTree>
    <p:extLst>
      <p:ext uri="{BB962C8B-B14F-4D97-AF65-F5344CB8AC3E}">
        <p14:creationId xmlns:p14="http://schemas.microsoft.com/office/powerpoint/2010/main" val="845336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Page Header- Theme Color 3">
    <p:spTree>
      <p:nvGrpSpPr>
        <p:cNvPr id="1" name=""/>
        <p:cNvGrpSpPr/>
        <p:nvPr/>
      </p:nvGrpSpPr>
      <p:grpSpPr>
        <a:xfrm>
          <a:off x="0" y="0"/>
          <a:ext cx="0" cy="0"/>
          <a:chOff x="0" y="0"/>
          <a:chExt cx="0" cy="0"/>
        </a:xfrm>
      </p:grpSpPr>
      <p:sp>
        <p:nvSpPr>
          <p:cNvPr id="3" name="Round Same Side Corner Rectangle 25">
            <a:extLst>
              <a:ext uri="{FF2B5EF4-FFF2-40B4-BE49-F238E27FC236}">
                <a16:creationId xmlns:a16="http://schemas.microsoft.com/office/drawing/2014/main" id="{04CCE6D0-5EB2-6C8C-DCF4-6D3C05B94613}"/>
              </a:ext>
            </a:extLst>
          </p:cNvPr>
          <p:cNvSpPr/>
          <p:nvPr userDrawn="1"/>
        </p:nvSpPr>
        <p:spPr>
          <a:xfrm rot="10800000">
            <a:off x="226940" y="-1"/>
            <a:ext cx="11738113" cy="261257"/>
          </a:xfrm>
          <a:prstGeom prst="round2SameRect">
            <a:avLst/>
          </a:prstGeom>
          <a:solidFill>
            <a:srgbClr val="F261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
            <a:extLst>
              <a:ext uri="{FF2B5EF4-FFF2-40B4-BE49-F238E27FC236}">
                <a16:creationId xmlns:a16="http://schemas.microsoft.com/office/drawing/2014/main" id="{5E8C42C2-70B5-2B68-CD56-22AEDD3C6D32}"/>
              </a:ext>
            </a:extLst>
          </p:cNvPr>
          <p:cNvSpPr>
            <a:spLocks noGrp="1"/>
          </p:cNvSpPr>
          <p:nvPr>
            <p:ph type="body" sz="quarter" idx="15" hasCustomPrompt="1"/>
          </p:nvPr>
        </p:nvSpPr>
        <p:spPr>
          <a:xfrm>
            <a:off x="585287" y="1206099"/>
            <a:ext cx="10944225" cy="5025736"/>
          </a:xfrm>
          <a:prstGeom prst="rect">
            <a:avLst/>
          </a:prstGeom>
        </p:spPr>
        <p:txBody>
          <a:bodyPr/>
          <a:lstStyle>
            <a:lvl1pPr marL="0" indent="0">
              <a:buNone/>
              <a:defRPr sz="2100" b="0" i="0">
                <a:solidFill>
                  <a:schemeClr val="accent4">
                    <a:lumMod val="50000"/>
                  </a:schemeClr>
                </a:solidFill>
                <a:latin typeface="Arial" panose="020B0604020202020204" pitchFamily="34" charset="0"/>
                <a:cs typeface="Arial" panose="020B0604020202020204" pitchFamily="34" charset="0"/>
                <a:sym typeface="Wingdings" pitchFamily="2" charset="2"/>
              </a:defRPr>
            </a:lvl1pPr>
          </a:lstStyle>
          <a:p>
            <a:pPr lvl="0"/>
            <a:r>
              <a:rPr lang="en-US"/>
              <a:t>Sample Text Box (discard if not applicable)</a:t>
            </a:r>
          </a:p>
        </p:txBody>
      </p:sp>
      <p:sp>
        <p:nvSpPr>
          <p:cNvPr id="5" name="Title 5">
            <a:extLst>
              <a:ext uri="{FF2B5EF4-FFF2-40B4-BE49-F238E27FC236}">
                <a16:creationId xmlns:a16="http://schemas.microsoft.com/office/drawing/2014/main" id="{01F57243-C13E-4ACB-7FEE-7C58BA756433}"/>
              </a:ext>
            </a:extLst>
          </p:cNvPr>
          <p:cNvSpPr>
            <a:spLocks noGrp="1"/>
          </p:cNvSpPr>
          <p:nvPr>
            <p:ph type="title" hasCustomPrompt="1"/>
          </p:nvPr>
        </p:nvSpPr>
        <p:spPr>
          <a:xfrm>
            <a:off x="585287" y="438212"/>
            <a:ext cx="10695914" cy="590931"/>
          </a:xfrm>
          <a:prstGeom prst="rect">
            <a:avLst/>
          </a:prstGeom>
        </p:spPr>
        <p:txBody>
          <a:bodyPr wrap="square">
            <a:spAutoFit/>
          </a:bodyPr>
          <a:lstStyle>
            <a:lvl1pPr>
              <a:defRPr lang="en-US" sz="3600" b="1" i="0" kern="1200" dirty="0">
                <a:solidFill>
                  <a:schemeClr val="tx2"/>
                </a:solidFill>
                <a:latin typeface="+mj-lt"/>
                <a:ea typeface="+mn-ea"/>
                <a:cs typeface="Segoe UI" panose="020B0502040204020203" pitchFamily="34" charset="0"/>
              </a:defRPr>
            </a:lvl1pPr>
          </a:lstStyle>
          <a:p>
            <a:r>
              <a:rPr lang="en-US"/>
              <a:t>Slide Title</a:t>
            </a:r>
          </a:p>
        </p:txBody>
      </p:sp>
    </p:spTree>
    <p:extLst>
      <p:ext uri="{BB962C8B-B14F-4D97-AF65-F5344CB8AC3E}">
        <p14:creationId xmlns:p14="http://schemas.microsoft.com/office/powerpoint/2010/main" val="2608875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Page Header- Theme Color 2">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C3E9D759-3DEE-A491-933A-F6E5FB66724C}"/>
              </a:ext>
            </a:extLst>
          </p:cNvPr>
          <p:cNvSpPr>
            <a:spLocks noGrp="1"/>
          </p:cNvSpPr>
          <p:nvPr>
            <p:ph type="body" sz="quarter" idx="11" hasCustomPrompt="1"/>
          </p:nvPr>
        </p:nvSpPr>
        <p:spPr>
          <a:xfrm>
            <a:off x="2819400" y="1520825"/>
            <a:ext cx="3048000" cy="369332"/>
          </a:xfrm>
          <a:prstGeom prst="rect">
            <a:avLst/>
          </a:prstGeom>
        </p:spPr>
        <p:txBody>
          <a:bodyPr>
            <a:spAutoFit/>
          </a:bodyPr>
          <a:lstStyle>
            <a:lvl1pPr marL="0" indent="0">
              <a:buNone/>
              <a:defRPr lang="en-US" sz="2000" b="1" kern="1200" dirty="0" smtClean="0">
                <a:solidFill>
                  <a:srgbClr val="3C4D85"/>
                </a:solidFill>
                <a:latin typeface="+mj-lt"/>
                <a:ea typeface="+mn-ea"/>
                <a:cs typeface="Arial"/>
              </a:defRPr>
            </a:lvl1pPr>
          </a:lstStyle>
          <a:p>
            <a:pPr lvl="0"/>
            <a:r>
              <a:rPr lang="en-US"/>
              <a:t>Add Title</a:t>
            </a:r>
          </a:p>
        </p:txBody>
      </p:sp>
      <p:sp>
        <p:nvSpPr>
          <p:cNvPr id="2" name="Round Same Side Corner Rectangle 25">
            <a:extLst>
              <a:ext uri="{FF2B5EF4-FFF2-40B4-BE49-F238E27FC236}">
                <a16:creationId xmlns:a16="http://schemas.microsoft.com/office/drawing/2014/main" id="{05BB54FE-FE03-7365-AB7C-1E998362F3DE}"/>
              </a:ext>
            </a:extLst>
          </p:cNvPr>
          <p:cNvSpPr/>
          <p:nvPr userDrawn="1"/>
        </p:nvSpPr>
        <p:spPr>
          <a:xfrm rot="10800000">
            <a:off x="226940" y="-1"/>
            <a:ext cx="11738113" cy="261257"/>
          </a:xfrm>
          <a:prstGeom prst="round2SameRect">
            <a:avLst/>
          </a:prstGeom>
          <a:solidFill>
            <a:srgbClr val="F261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14">
            <a:extLst>
              <a:ext uri="{FF2B5EF4-FFF2-40B4-BE49-F238E27FC236}">
                <a16:creationId xmlns:a16="http://schemas.microsoft.com/office/drawing/2014/main" id="{299497F8-92C5-139C-B40B-798714A7EAC0}"/>
              </a:ext>
            </a:extLst>
          </p:cNvPr>
          <p:cNvSpPr>
            <a:spLocks noGrp="1"/>
          </p:cNvSpPr>
          <p:nvPr>
            <p:ph type="pic" sz="quarter" idx="10"/>
          </p:nvPr>
        </p:nvSpPr>
        <p:spPr>
          <a:xfrm>
            <a:off x="269803" y="1890157"/>
            <a:ext cx="2254250" cy="2919413"/>
          </a:xfrm>
          <a:prstGeom prst="rect">
            <a:avLst/>
          </a:prstGeom>
        </p:spPr>
        <p:txBody>
          <a:bodyPr/>
          <a:lstStyle/>
          <a:p>
            <a:endParaRPr lang="en-US"/>
          </a:p>
        </p:txBody>
      </p:sp>
      <p:sp>
        <p:nvSpPr>
          <p:cNvPr id="18" name="Text Placeholder 17">
            <a:extLst>
              <a:ext uri="{FF2B5EF4-FFF2-40B4-BE49-F238E27FC236}">
                <a16:creationId xmlns:a16="http://schemas.microsoft.com/office/drawing/2014/main" id="{FC99EB2D-50CF-2082-FE42-394850B0481A}"/>
              </a:ext>
            </a:extLst>
          </p:cNvPr>
          <p:cNvSpPr>
            <a:spLocks noGrp="1"/>
          </p:cNvSpPr>
          <p:nvPr>
            <p:ph type="body" sz="quarter" idx="12" hasCustomPrompt="1"/>
          </p:nvPr>
        </p:nvSpPr>
        <p:spPr>
          <a:xfrm>
            <a:off x="2825851" y="1994230"/>
            <a:ext cx="4013389" cy="313932"/>
          </a:xfrm>
          <a:prstGeom prst="rect">
            <a:avLst/>
          </a:prstGeom>
        </p:spPr>
        <p:txBody>
          <a:bodyPr>
            <a:spAutoFit/>
          </a:bodyPr>
          <a:lstStyle>
            <a:lvl1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2">
                    <a:lumMod val="10000"/>
                  </a:schemeClr>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rgbClr val="161C54"/>
                </a:solidFill>
                <a:latin typeface="Arial" panose="020B0604020202020204" pitchFamily="34" charset="0"/>
                <a:ea typeface="+mn-ea"/>
                <a:cs typeface="Arial" panose="020B0604020202020204" pitchFamily="34" charset="0"/>
              </a:defRPr>
            </a:lvl2pPr>
          </a:lstStyle>
          <a:p>
            <a:pPr lvl="0"/>
            <a:r>
              <a:rPr lang="en-US"/>
              <a:t>Add text</a:t>
            </a:r>
          </a:p>
        </p:txBody>
      </p:sp>
      <p:sp>
        <p:nvSpPr>
          <p:cNvPr id="19" name="Text Placeholder 15">
            <a:extLst>
              <a:ext uri="{FF2B5EF4-FFF2-40B4-BE49-F238E27FC236}">
                <a16:creationId xmlns:a16="http://schemas.microsoft.com/office/drawing/2014/main" id="{89EFA08B-AFF6-9E07-DF39-43AFF85D0FD5}"/>
              </a:ext>
            </a:extLst>
          </p:cNvPr>
          <p:cNvSpPr>
            <a:spLocks noGrp="1"/>
          </p:cNvSpPr>
          <p:nvPr>
            <p:ph type="body" sz="quarter" idx="13" hasCustomPrompt="1"/>
          </p:nvPr>
        </p:nvSpPr>
        <p:spPr>
          <a:xfrm>
            <a:off x="7522028" y="1520825"/>
            <a:ext cx="3048000" cy="369332"/>
          </a:xfrm>
          <a:prstGeom prst="rect">
            <a:avLst/>
          </a:prstGeom>
        </p:spPr>
        <p:txBody>
          <a:bodyPr>
            <a:spAutoFit/>
          </a:bodyPr>
          <a:lstStyle>
            <a:lvl1pPr marL="0" indent="0">
              <a:buNone/>
              <a:defRPr lang="en-US" sz="2000" b="1" kern="1200" dirty="0" smtClean="0">
                <a:solidFill>
                  <a:srgbClr val="3C4D85"/>
                </a:solidFill>
                <a:latin typeface="+mj-lt"/>
                <a:ea typeface="+mn-ea"/>
                <a:cs typeface="Arial"/>
              </a:defRPr>
            </a:lvl1pPr>
          </a:lstStyle>
          <a:p>
            <a:pPr lvl="0"/>
            <a:r>
              <a:rPr lang="en-US"/>
              <a:t>Add Title</a:t>
            </a:r>
          </a:p>
        </p:txBody>
      </p:sp>
      <p:sp>
        <p:nvSpPr>
          <p:cNvPr id="20" name="Text Placeholder 17">
            <a:extLst>
              <a:ext uri="{FF2B5EF4-FFF2-40B4-BE49-F238E27FC236}">
                <a16:creationId xmlns:a16="http://schemas.microsoft.com/office/drawing/2014/main" id="{8420FFEE-0420-42B4-C4AD-214943991FE0}"/>
              </a:ext>
            </a:extLst>
          </p:cNvPr>
          <p:cNvSpPr>
            <a:spLocks noGrp="1"/>
          </p:cNvSpPr>
          <p:nvPr>
            <p:ph type="body" sz="quarter" idx="14" hasCustomPrompt="1"/>
          </p:nvPr>
        </p:nvSpPr>
        <p:spPr>
          <a:xfrm>
            <a:off x="7528479" y="1994230"/>
            <a:ext cx="4013389" cy="313932"/>
          </a:xfrm>
          <a:prstGeom prst="rect">
            <a:avLst/>
          </a:prstGeom>
        </p:spPr>
        <p:txBody>
          <a:bodyPr>
            <a:spAutoFit/>
          </a:bodyPr>
          <a:lstStyle>
            <a:lvl1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2">
                    <a:lumMod val="10000"/>
                  </a:schemeClr>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rgbClr val="161C54"/>
                </a:solidFill>
                <a:latin typeface="Arial" panose="020B0604020202020204" pitchFamily="34" charset="0"/>
                <a:ea typeface="+mn-ea"/>
                <a:cs typeface="Arial" panose="020B0604020202020204" pitchFamily="34" charset="0"/>
              </a:defRPr>
            </a:lvl2pPr>
          </a:lstStyle>
          <a:p>
            <a:pPr lvl="0"/>
            <a:r>
              <a:rPr lang="en-US"/>
              <a:t>Add text</a:t>
            </a:r>
          </a:p>
        </p:txBody>
      </p:sp>
      <p:sp>
        <p:nvSpPr>
          <p:cNvPr id="21" name="Text Placeholder 15">
            <a:extLst>
              <a:ext uri="{FF2B5EF4-FFF2-40B4-BE49-F238E27FC236}">
                <a16:creationId xmlns:a16="http://schemas.microsoft.com/office/drawing/2014/main" id="{CABDDFF2-E964-F689-BF5F-B93125BEC0F6}"/>
              </a:ext>
            </a:extLst>
          </p:cNvPr>
          <p:cNvSpPr>
            <a:spLocks noGrp="1"/>
          </p:cNvSpPr>
          <p:nvPr>
            <p:ph type="body" sz="quarter" idx="15" hasCustomPrompt="1"/>
          </p:nvPr>
        </p:nvSpPr>
        <p:spPr>
          <a:xfrm>
            <a:off x="2836737" y="4493016"/>
            <a:ext cx="3048000" cy="369332"/>
          </a:xfrm>
          <a:prstGeom prst="rect">
            <a:avLst/>
          </a:prstGeom>
        </p:spPr>
        <p:txBody>
          <a:bodyPr>
            <a:spAutoFit/>
          </a:bodyPr>
          <a:lstStyle>
            <a:lvl1pPr marL="0" indent="0">
              <a:buNone/>
              <a:defRPr lang="en-US" sz="2000" b="1" kern="1200" dirty="0" smtClean="0">
                <a:solidFill>
                  <a:srgbClr val="3C4D85"/>
                </a:solidFill>
                <a:latin typeface="+mj-lt"/>
                <a:ea typeface="+mn-ea"/>
                <a:cs typeface="Arial"/>
              </a:defRPr>
            </a:lvl1pPr>
          </a:lstStyle>
          <a:p>
            <a:pPr lvl="0"/>
            <a:r>
              <a:rPr lang="en-US"/>
              <a:t>Add Title</a:t>
            </a:r>
          </a:p>
        </p:txBody>
      </p:sp>
      <p:sp>
        <p:nvSpPr>
          <p:cNvPr id="22" name="Text Placeholder 17">
            <a:extLst>
              <a:ext uri="{FF2B5EF4-FFF2-40B4-BE49-F238E27FC236}">
                <a16:creationId xmlns:a16="http://schemas.microsoft.com/office/drawing/2014/main" id="{C63E1DEE-D0A0-7693-A1B7-DC42CEBB454B}"/>
              </a:ext>
            </a:extLst>
          </p:cNvPr>
          <p:cNvSpPr>
            <a:spLocks noGrp="1"/>
          </p:cNvSpPr>
          <p:nvPr>
            <p:ph type="body" sz="quarter" idx="16" hasCustomPrompt="1"/>
          </p:nvPr>
        </p:nvSpPr>
        <p:spPr>
          <a:xfrm>
            <a:off x="2843188" y="4966421"/>
            <a:ext cx="4013389" cy="313932"/>
          </a:xfrm>
          <a:prstGeom prst="rect">
            <a:avLst/>
          </a:prstGeom>
        </p:spPr>
        <p:txBody>
          <a:bodyPr>
            <a:spAutoFit/>
          </a:bodyPr>
          <a:lstStyle>
            <a:lvl1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2">
                    <a:lumMod val="10000"/>
                  </a:schemeClr>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rgbClr val="161C54"/>
                </a:solidFill>
                <a:latin typeface="Arial" panose="020B0604020202020204" pitchFamily="34" charset="0"/>
                <a:ea typeface="+mn-ea"/>
                <a:cs typeface="Arial" panose="020B0604020202020204" pitchFamily="34" charset="0"/>
              </a:defRPr>
            </a:lvl2pPr>
          </a:lstStyle>
          <a:p>
            <a:pPr lvl="0"/>
            <a:r>
              <a:rPr lang="en-US"/>
              <a:t>Add text</a:t>
            </a:r>
          </a:p>
        </p:txBody>
      </p:sp>
      <p:sp>
        <p:nvSpPr>
          <p:cNvPr id="23" name="Text Placeholder 15">
            <a:extLst>
              <a:ext uri="{FF2B5EF4-FFF2-40B4-BE49-F238E27FC236}">
                <a16:creationId xmlns:a16="http://schemas.microsoft.com/office/drawing/2014/main" id="{56902244-BFB2-C885-74D1-C7A3907ED4B6}"/>
              </a:ext>
            </a:extLst>
          </p:cNvPr>
          <p:cNvSpPr>
            <a:spLocks noGrp="1"/>
          </p:cNvSpPr>
          <p:nvPr>
            <p:ph type="body" sz="quarter" idx="17" hasCustomPrompt="1"/>
          </p:nvPr>
        </p:nvSpPr>
        <p:spPr>
          <a:xfrm>
            <a:off x="7539365" y="4493016"/>
            <a:ext cx="3048000" cy="369332"/>
          </a:xfrm>
          <a:prstGeom prst="rect">
            <a:avLst/>
          </a:prstGeom>
        </p:spPr>
        <p:txBody>
          <a:bodyPr>
            <a:spAutoFit/>
          </a:bodyPr>
          <a:lstStyle>
            <a:lvl1pPr marL="0" indent="0">
              <a:buNone/>
              <a:defRPr lang="en-US" sz="2000" b="1" kern="1200" dirty="0" smtClean="0">
                <a:solidFill>
                  <a:srgbClr val="3C4D85"/>
                </a:solidFill>
                <a:latin typeface="+mj-lt"/>
                <a:ea typeface="+mn-ea"/>
                <a:cs typeface="Arial"/>
              </a:defRPr>
            </a:lvl1pPr>
          </a:lstStyle>
          <a:p>
            <a:pPr lvl="0"/>
            <a:r>
              <a:rPr lang="en-US"/>
              <a:t>Add Title</a:t>
            </a:r>
          </a:p>
        </p:txBody>
      </p:sp>
      <p:sp>
        <p:nvSpPr>
          <p:cNvPr id="24" name="Text Placeholder 17">
            <a:extLst>
              <a:ext uri="{FF2B5EF4-FFF2-40B4-BE49-F238E27FC236}">
                <a16:creationId xmlns:a16="http://schemas.microsoft.com/office/drawing/2014/main" id="{21BF27AE-CCA0-8F53-8458-883557DF6AF6}"/>
              </a:ext>
            </a:extLst>
          </p:cNvPr>
          <p:cNvSpPr>
            <a:spLocks noGrp="1"/>
          </p:cNvSpPr>
          <p:nvPr>
            <p:ph type="body" sz="quarter" idx="18" hasCustomPrompt="1"/>
          </p:nvPr>
        </p:nvSpPr>
        <p:spPr>
          <a:xfrm>
            <a:off x="7545816" y="4966421"/>
            <a:ext cx="4013389" cy="313932"/>
          </a:xfrm>
          <a:prstGeom prst="rect">
            <a:avLst/>
          </a:prstGeom>
        </p:spPr>
        <p:txBody>
          <a:bodyPr>
            <a:spAutoFit/>
          </a:bodyPr>
          <a:lstStyle>
            <a:lvl1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2">
                    <a:lumMod val="10000"/>
                  </a:schemeClr>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rgbClr val="161C54"/>
                </a:solidFill>
                <a:latin typeface="Arial" panose="020B0604020202020204" pitchFamily="34" charset="0"/>
                <a:ea typeface="+mn-ea"/>
                <a:cs typeface="Arial" panose="020B0604020202020204" pitchFamily="34" charset="0"/>
              </a:defRPr>
            </a:lvl2pPr>
          </a:lstStyle>
          <a:p>
            <a:pPr lvl="0"/>
            <a:r>
              <a:rPr lang="en-US"/>
              <a:t>Add text</a:t>
            </a:r>
          </a:p>
        </p:txBody>
      </p:sp>
      <p:sp>
        <p:nvSpPr>
          <p:cNvPr id="3" name="Title 5">
            <a:extLst>
              <a:ext uri="{FF2B5EF4-FFF2-40B4-BE49-F238E27FC236}">
                <a16:creationId xmlns:a16="http://schemas.microsoft.com/office/drawing/2014/main" id="{C69D771A-6FB1-C32B-17F2-3B8B9CDCC61B}"/>
              </a:ext>
            </a:extLst>
          </p:cNvPr>
          <p:cNvSpPr>
            <a:spLocks noGrp="1"/>
          </p:cNvSpPr>
          <p:nvPr>
            <p:ph type="title" hasCustomPrompt="1"/>
          </p:nvPr>
        </p:nvSpPr>
        <p:spPr>
          <a:xfrm>
            <a:off x="585287" y="438212"/>
            <a:ext cx="10695914" cy="590931"/>
          </a:xfrm>
          <a:prstGeom prst="rect">
            <a:avLst/>
          </a:prstGeom>
        </p:spPr>
        <p:txBody>
          <a:bodyPr wrap="square">
            <a:spAutoFit/>
          </a:bodyPr>
          <a:lstStyle>
            <a:lvl1pPr>
              <a:defRPr lang="en-US" sz="3600" b="1" i="0" kern="1200" dirty="0">
                <a:solidFill>
                  <a:schemeClr val="tx2"/>
                </a:solidFill>
                <a:latin typeface="+mj-lt"/>
                <a:ea typeface="+mn-ea"/>
                <a:cs typeface="Segoe UI" panose="020B0502040204020203" pitchFamily="34" charset="0"/>
              </a:defRPr>
            </a:lvl1pPr>
          </a:lstStyle>
          <a:p>
            <a:r>
              <a:rPr lang="en-US"/>
              <a:t>Slide Title</a:t>
            </a:r>
          </a:p>
        </p:txBody>
      </p:sp>
    </p:spTree>
    <p:extLst>
      <p:ext uri="{BB962C8B-B14F-4D97-AF65-F5344CB8AC3E}">
        <p14:creationId xmlns:p14="http://schemas.microsoft.com/office/powerpoint/2010/main" val="39656023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Page Header- Theme Color 2">
    <p:spTree>
      <p:nvGrpSpPr>
        <p:cNvPr id="1" name=""/>
        <p:cNvGrpSpPr/>
        <p:nvPr/>
      </p:nvGrpSpPr>
      <p:grpSpPr>
        <a:xfrm>
          <a:off x="0" y="0"/>
          <a:ext cx="0" cy="0"/>
          <a:chOff x="0" y="0"/>
          <a:chExt cx="0" cy="0"/>
        </a:xfrm>
      </p:grpSpPr>
      <p:sp>
        <p:nvSpPr>
          <p:cNvPr id="2" name="Round Same Side Corner Rectangle 25">
            <a:extLst>
              <a:ext uri="{FF2B5EF4-FFF2-40B4-BE49-F238E27FC236}">
                <a16:creationId xmlns:a16="http://schemas.microsoft.com/office/drawing/2014/main" id="{05BB54FE-FE03-7365-AB7C-1E998362F3DE}"/>
              </a:ext>
            </a:extLst>
          </p:cNvPr>
          <p:cNvSpPr/>
          <p:nvPr userDrawn="1"/>
        </p:nvSpPr>
        <p:spPr>
          <a:xfrm rot="10800000">
            <a:off x="226940" y="-1"/>
            <a:ext cx="11738113" cy="261257"/>
          </a:xfrm>
          <a:prstGeom prst="round2SameRect">
            <a:avLst/>
          </a:prstGeom>
          <a:solidFill>
            <a:srgbClr val="6176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47C9B387-CEDD-C82F-C656-6165988ADB39}"/>
              </a:ext>
            </a:extLst>
          </p:cNvPr>
          <p:cNvSpPr>
            <a:spLocks noGrp="1"/>
          </p:cNvSpPr>
          <p:nvPr>
            <p:ph type="body" sz="quarter" idx="15" hasCustomPrompt="1"/>
          </p:nvPr>
        </p:nvSpPr>
        <p:spPr>
          <a:xfrm>
            <a:off x="585287" y="1206099"/>
            <a:ext cx="10944225" cy="383182"/>
          </a:xfrm>
          <a:prstGeom prst="rect">
            <a:avLst/>
          </a:prstGeom>
        </p:spPr>
        <p:txBody>
          <a:bodyPr>
            <a:spAutoFit/>
          </a:bodyPr>
          <a:lstStyle>
            <a:lvl1pPr marL="0" indent="0">
              <a:buNone/>
              <a:defRPr sz="2100" b="0" i="0">
                <a:solidFill>
                  <a:schemeClr val="accent4">
                    <a:lumMod val="50000"/>
                  </a:schemeClr>
                </a:solidFill>
                <a:latin typeface="Arial" panose="020B0604020202020204" pitchFamily="34" charset="0"/>
                <a:cs typeface="Arial" panose="020B0604020202020204" pitchFamily="34" charset="0"/>
                <a:sym typeface="Wingdings" pitchFamily="2" charset="2"/>
              </a:defRPr>
            </a:lvl1pPr>
          </a:lstStyle>
          <a:p>
            <a:pPr lvl="0"/>
            <a:r>
              <a:rPr lang="en-US"/>
              <a:t>Sample Text Box (discard if not applicable)</a:t>
            </a:r>
          </a:p>
        </p:txBody>
      </p:sp>
      <p:sp>
        <p:nvSpPr>
          <p:cNvPr id="5" name="Title 5">
            <a:extLst>
              <a:ext uri="{FF2B5EF4-FFF2-40B4-BE49-F238E27FC236}">
                <a16:creationId xmlns:a16="http://schemas.microsoft.com/office/drawing/2014/main" id="{4F8156D5-1223-1F19-C652-15E2DA362560}"/>
              </a:ext>
            </a:extLst>
          </p:cNvPr>
          <p:cNvSpPr>
            <a:spLocks noGrp="1"/>
          </p:cNvSpPr>
          <p:nvPr>
            <p:ph type="title" hasCustomPrompt="1"/>
          </p:nvPr>
        </p:nvSpPr>
        <p:spPr>
          <a:xfrm>
            <a:off x="585287" y="438212"/>
            <a:ext cx="10695914" cy="590931"/>
          </a:xfrm>
          <a:prstGeom prst="rect">
            <a:avLst/>
          </a:prstGeom>
        </p:spPr>
        <p:txBody>
          <a:bodyPr wrap="square">
            <a:spAutoFit/>
          </a:bodyPr>
          <a:lstStyle>
            <a:lvl1pPr>
              <a:defRPr lang="en-US" sz="3600" b="1" i="0" kern="1200" dirty="0">
                <a:solidFill>
                  <a:schemeClr val="tx2"/>
                </a:solidFill>
                <a:latin typeface="+mj-lt"/>
                <a:ea typeface="+mn-ea"/>
                <a:cs typeface="Segoe UI" panose="020B0502040204020203" pitchFamily="34" charset="0"/>
              </a:defRPr>
            </a:lvl1pPr>
          </a:lstStyle>
          <a:p>
            <a:r>
              <a:rPr lang="en-US"/>
              <a:t>Slide Title</a:t>
            </a:r>
          </a:p>
        </p:txBody>
      </p:sp>
    </p:spTree>
    <p:extLst>
      <p:ext uri="{BB962C8B-B14F-4D97-AF65-F5344CB8AC3E}">
        <p14:creationId xmlns:p14="http://schemas.microsoft.com/office/powerpoint/2010/main" val="1924539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Page Header- Theme Color 2">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C3E9D759-3DEE-A491-933A-F6E5FB66724C}"/>
              </a:ext>
            </a:extLst>
          </p:cNvPr>
          <p:cNvSpPr>
            <a:spLocks noGrp="1"/>
          </p:cNvSpPr>
          <p:nvPr>
            <p:ph type="body" sz="quarter" idx="11" hasCustomPrompt="1"/>
          </p:nvPr>
        </p:nvSpPr>
        <p:spPr>
          <a:xfrm>
            <a:off x="2819400" y="1520825"/>
            <a:ext cx="3048000" cy="369332"/>
          </a:xfrm>
          <a:prstGeom prst="rect">
            <a:avLst/>
          </a:prstGeom>
        </p:spPr>
        <p:txBody>
          <a:bodyPr>
            <a:spAutoFit/>
          </a:bodyPr>
          <a:lstStyle>
            <a:lvl1pPr marL="0" indent="0">
              <a:buNone/>
              <a:defRPr lang="en-US" sz="2000" b="1" kern="1200" dirty="0" smtClean="0">
                <a:solidFill>
                  <a:srgbClr val="3C4D85"/>
                </a:solidFill>
                <a:latin typeface="+mj-lt"/>
                <a:ea typeface="+mn-ea"/>
                <a:cs typeface="Arial"/>
              </a:defRPr>
            </a:lvl1pPr>
          </a:lstStyle>
          <a:p>
            <a:pPr lvl="0"/>
            <a:r>
              <a:rPr lang="en-US"/>
              <a:t>Add Title</a:t>
            </a:r>
          </a:p>
        </p:txBody>
      </p:sp>
      <p:sp>
        <p:nvSpPr>
          <p:cNvPr id="2" name="Round Same Side Corner Rectangle 25">
            <a:extLst>
              <a:ext uri="{FF2B5EF4-FFF2-40B4-BE49-F238E27FC236}">
                <a16:creationId xmlns:a16="http://schemas.microsoft.com/office/drawing/2014/main" id="{05BB54FE-FE03-7365-AB7C-1E998362F3DE}"/>
              </a:ext>
            </a:extLst>
          </p:cNvPr>
          <p:cNvSpPr/>
          <p:nvPr userDrawn="1"/>
        </p:nvSpPr>
        <p:spPr>
          <a:xfrm rot="10800000">
            <a:off x="226940" y="-1"/>
            <a:ext cx="11738113" cy="261257"/>
          </a:xfrm>
          <a:prstGeom prst="round2SameRect">
            <a:avLst/>
          </a:prstGeom>
          <a:solidFill>
            <a:srgbClr val="6176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14">
            <a:extLst>
              <a:ext uri="{FF2B5EF4-FFF2-40B4-BE49-F238E27FC236}">
                <a16:creationId xmlns:a16="http://schemas.microsoft.com/office/drawing/2014/main" id="{299497F8-92C5-139C-B40B-798714A7EAC0}"/>
              </a:ext>
            </a:extLst>
          </p:cNvPr>
          <p:cNvSpPr>
            <a:spLocks noGrp="1"/>
          </p:cNvSpPr>
          <p:nvPr>
            <p:ph type="pic" sz="quarter" idx="10"/>
          </p:nvPr>
        </p:nvSpPr>
        <p:spPr>
          <a:xfrm>
            <a:off x="269803" y="1890157"/>
            <a:ext cx="2254250" cy="2919413"/>
          </a:xfrm>
          <a:prstGeom prst="rect">
            <a:avLst/>
          </a:prstGeom>
        </p:spPr>
        <p:txBody>
          <a:bodyPr/>
          <a:lstStyle/>
          <a:p>
            <a:endParaRPr lang="en-US"/>
          </a:p>
        </p:txBody>
      </p:sp>
      <p:sp>
        <p:nvSpPr>
          <p:cNvPr id="18" name="Text Placeholder 17">
            <a:extLst>
              <a:ext uri="{FF2B5EF4-FFF2-40B4-BE49-F238E27FC236}">
                <a16:creationId xmlns:a16="http://schemas.microsoft.com/office/drawing/2014/main" id="{FC99EB2D-50CF-2082-FE42-394850B0481A}"/>
              </a:ext>
            </a:extLst>
          </p:cNvPr>
          <p:cNvSpPr>
            <a:spLocks noGrp="1"/>
          </p:cNvSpPr>
          <p:nvPr>
            <p:ph type="body" sz="quarter" idx="12" hasCustomPrompt="1"/>
          </p:nvPr>
        </p:nvSpPr>
        <p:spPr>
          <a:xfrm>
            <a:off x="2825851" y="1994230"/>
            <a:ext cx="4013389" cy="313932"/>
          </a:xfrm>
          <a:prstGeom prst="rect">
            <a:avLst/>
          </a:prstGeom>
        </p:spPr>
        <p:txBody>
          <a:bodyPr>
            <a:spAutoFit/>
          </a:bodyPr>
          <a:lstStyle>
            <a:lvl1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2">
                    <a:lumMod val="10000"/>
                  </a:schemeClr>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rgbClr val="161C54"/>
                </a:solidFill>
                <a:latin typeface="Arial" panose="020B0604020202020204" pitchFamily="34" charset="0"/>
                <a:ea typeface="+mn-ea"/>
                <a:cs typeface="Arial" panose="020B0604020202020204" pitchFamily="34" charset="0"/>
              </a:defRPr>
            </a:lvl2pPr>
          </a:lstStyle>
          <a:p>
            <a:pPr lvl="0"/>
            <a:r>
              <a:rPr lang="en-US"/>
              <a:t>Add text</a:t>
            </a:r>
          </a:p>
        </p:txBody>
      </p:sp>
      <p:sp>
        <p:nvSpPr>
          <p:cNvPr id="19" name="Text Placeholder 15">
            <a:extLst>
              <a:ext uri="{FF2B5EF4-FFF2-40B4-BE49-F238E27FC236}">
                <a16:creationId xmlns:a16="http://schemas.microsoft.com/office/drawing/2014/main" id="{89EFA08B-AFF6-9E07-DF39-43AFF85D0FD5}"/>
              </a:ext>
            </a:extLst>
          </p:cNvPr>
          <p:cNvSpPr>
            <a:spLocks noGrp="1"/>
          </p:cNvSpPr>
          <p:nvPr>
            <p:ph type="body" sz="quarter" idx="13" hasCustomPrompt="1"/>
          </p:nvPr>
        </p:nvSpPr>
        <p:spPr>
          <a:xfrm>
            <a:off x="7522028" y="1520825"/>
            <a:ext cx="3048000" cy="369332"/>
          </a:xfrm>
          <a:prstGeom prst="rect">
            <a:avLst/>
          </a:prstGeom>
        </p:spPr>
        <p:txBody>
          <a:bodyPr>
            <a:spAutoFit/>
          </a:bodyPr>
          <a:lstStyle>
            <a:lvl1pPr marL="0" indent="0">
              <a:buNone/>
              <a:defRPr lang="en-US" sz="2000" b="1" kern="1200" dirty="0" smtClean="0">
                <a:solidFill>
                  <a:srgbClr val="3C4D85"/>
                </a:solidFill>
                <a:latin typeface="+mj-lt"/>
                <a:ea typeface="+mn-ea"/>
                <a:cs typeface="Arial"/>
              </a:defRPr>
            </a:lvl1pPr>
          </a:lstStyle>
          <a:p>
            <a:pPr lvl="0"/>
            <a:r>
              <a:rPr lang="en-US"/>
              <a:t>Add Title</a:t>
            </a:r>
          </a:p>
        </p:txBody>
      </p:sp>
      <p:sp>
        <p:nvSpPr>
          <p:cNvPr id="20" name="Text Placeholder 17">
            <a:extLst>
              <a:ext uri="{FF2B5EF4-FFF2-40B4-BE49-F238E27FC236}">
                <a16:creationId xmlns:a16="http://schemas.microsoft.com/office/drawing/2014/main" id="{8420FFEE-0420-42B4-C4AD-214943991FE0}"/>
              </a:ext>
            </a:extLst>
          </p:cNvPr>
          <p:cNvSpPr>
            <a:spLocks noGrp="1"/>
          </p:cNvSpPr>
          <p:nvPr>
            <p:ph type="body" sz="quarter" idx="14" hasCustomPrompt="1"/>
          </p:nvPr>
        </p:nvSpPr>
        <p:spPr>
          <a:xfrm>
            <a:off x="7528479" y="1994230"/>
            <a:ext cx="4013389" cy="313932"/>
          </a:xfrm>
          <a:prstGeom prst="rect">
            <a:avLst/>
          </a:prstGeom>
        </p:spPr>
        <p:txBody>
          <a:bodyPr>
            <a:spAutoFit/>
          </a:bodyPr>
          <a:lstStyle>
            <a:lvl1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2">
                    <a:lumMod val="10000"/>
                  </a:schemeClr>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rgbClr val="161C54"/>
                </a:solidFill>
                <a:latin typeface="Arial" panose="020B0604020202020204" pitchFamily="34" charset="0"/>
                <a:ea typeface="+mn-ea"/>
                <a:cs typeface="Arial" panose="020B0604020202020204" pitchFamily="34" charset="0"/>
              </a:defRPr>
            </a:lvl2pPr>
          </a:lstStyle>
          <a:p>
            <a:pPr lvl="0"/>
            <a:r>
              <a:rPr lang="en-US"/>
              <a:t>Add text</a:t>
            </a:r>
          </a:p>
        </p:txBody>
      </p:sp>
      <p:sp>
        <p:nvSpPr>
          <p:cNvPr id="21" name="Text Placeholder 15">
            <a:extLst>
              <a:ext uri="{FF2B5EF4-FFF2-40B4-BE49-F238E27FC236}">
                <a16:creationId xmlns:a16="http://schemas.microsoft.com/office/drawing/2014/main" id="{CABDDFF2-E964-F689-BF5F-B93125BEC0F6}"/>
              </a:ext>
            </a:extLst>
          </p:cNvPr>
          <p:cNvSpPr>
            <a:spLocks noGrp="1"/>
          </p:cNvSpPr>
          <p:nvPr>
            <p:ph type="body" sz="quarter" idx="15" hasCustomPrompt="1"/>
          </p:nvPr>
        </p:nvSpPr>
        <p:spPr>
          <a:xfrm>
            <a:off x="2836737" y="4493016"/>
            <a:ext cx="3048000" cy="369332"/>
          </a:xfrm>
          <a:prstGeom prst="rect">
            <a:avLst/>
          </a:prstGeom>
        </p:spPr>
        <p:txBody>
          <a:bodyPr>
            <a:spAutoFit/>
          </a:bodyPr>
          <a:lstStyle>
            <a:lvl1pPr marL="0" indent="0">
              <a:buNone/>
              <a:defRPr lang="en-US" sz="2000" b="1" kern="1200" dirty="0" smtClean="0">
                <a:solidFill>
                  <a:srgbClr val="3C4D85"/>
                </a:solidFill>
                <a:latin typeface="+mj-lt"/>
                <a:ea typeface="+mn-ea"/>
                <a:cs typeface="Arial"/>
              </a:defRPr>
            </a:lvl1pPr>
          </a:lstStyle>
          <a:p>
            <a:pPr lvl="0"/>
            <a:r>
              <a:rPr lang="en-US"/>
              <a:t>Add Title</a:t>
            </a:r>
          </a:p>
        </p:txBody>
      </p:sp>
      <p:sp>
        <p:nvSpPr>
          <p:cNvPr id="22" name="Text Placeholder 17">
            <a:extLst>
              <a:ext uri="{FF2B5EF4-FFF2-40B4-BE49-F238E27FC236}">
                <a16:creationId xmlns:a16="http://schemas.microsoft.com/office/drawing/2014/main" id="{C63E1DEE-D0A0-7693-A1B7-DC42CEBB454B}"/>
              </a:ext>
            </a:extLst>
          </p:cNvPr>
          <p:cNvSpPr>
            <a:spLocks noGrp="1"/>
          </p:cNvSpPr>
          <p:nvPr>
            <p:ph type="body" sz="quarter" idx="16" hasCustomPrompt="1"/>
          </p:nvPr>
        </p:nvSpPr>
        <p:spPr>
          <a:xfrm>
            <a:off x="2843188" y="4966421"/>
            <a:ext cx="4013389" cy="313932"/>
          </a:xfrm>
          <a:prstGeom prst="rect">
            <a:avLst/>
          </a:prstGeom>
        </p:spPr>
        <p:txBody>
          <a:bodyPr>
            <a:spAutoFit/>
          </a:bodyPr>
          <a:lstStyle>
            <a:lvl1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2">
                    <a:lumMod val="10000"/>
                  </a:schemeClr>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rgbClr val="161C54"/>
                </a:solidFill>
                <a:latin typeface="Arial" panose="020B0604020202020204" pitchFamily="34" charset="0"/>
                <a:ea typeface="+mn-ea"/>
                <a:cs typeface="Arial" panose="020B0604020202020204" pitchFamily="34" charset="0"/>
              </a:defRPr>
            </a:lvl2pPr>
          </a:lstStyle>
          <a:p>
            <a:pPr lvl="0"/>
            <a:r>
              <a:rPr lang="en-US"/>
              <a:t>Add text</a:t>
            </a:r>
          </a:p>
        </p:txBody>
      </p:sp>
      <p:sp>
        <p:nvSpPr>
          <p:cNvPr id="23" name="Text Placeholder 15">
            <a:extLst>
              <a:ext uri="{FF2B5EF4-FFF2-40B4-BE49-F238E27FC236}">
                <a16:creationId xmlns:a16="http://schemas.microsoft.com/office/drawing/2014/main" id="{56902244-BFB2-C885-74D1-C7A3907ED4B6}"/>
              </a:ext>
            </a:extLst>
          </p:cNvPr>
          <p:cNvSpPr>
            <a:spLocks noGrp="1"/>
          </p:cNvSpPr>
          <p:nvPr>
            <p:ph type="body" sz="quarter" idx="17" hasCustomPrompt="1"/>
          </p:nvPr>
        </p:nvSpPr>
        <p:spPr>
          <a:xfrm>
            <a:off x="7539365" y="4493016"/>
            <a:ext cx="3048000" cy="369332"/>
          </a:xfrm>
          <a:prstGeom prst="rect">
            <a:avLst/>
          </a:prstGeom>
        </p:spPr>
        <p:txBody>
          <a:bodyPr>
            <a:spAutoFit/>
          </a:bodyPr>
          <a:lstStyle>
            <a:lvl1pPr marL="0" indent="0">
              <a:buNone/>
              <a:defRPr lang="en-US" sz="2000" b="1" kern="1200" dirty="0" smtClean="0">
                <a:solidFill>
                  <a:srgbClr val="3C4D85"/>
                </a:solidFill>
                <a:latin typeface="+mj-lt"/>
                <a:ea typeface="+mn-ea"/>
                <a:cs typeface="Arial"/>
              </a:defRPr>
            </a:lvl1pPr>
          </a:lstStyle>
          <a:p>
            <a:pPr lvl="0"/>
            <a:r>
              <a:rPr lang="en-US"/>
              <a:t>Add Title</a:t>
            </a:r>
          </a:p>
        </p:txBody>
      </p:sp>
      <p:sp>
        <p:nvSpPr>
          <p:cNvPr id="24" name="Text Placeholder 17">
            <a:extLst>
              <a:ext uri="{FF2B5EF4-FFF2-40B4-BE49-F238E27FC236}">
                <a16:creationId xmlns:a16="http://schemas.microsoft.com/office/drawing/2014/main" id="{21BF27AE-CCA0-8F53-8458-883557DF6AF6}"/>
              </a:ext>
            </a:extLst>
          </p:cNvPr>
          <p:cNvSpPr>
            <a:spLocks noGrp="1"/>
          </p:cNvSpPr>
          <p:nvPr>
            <p:ph type="body" sz="quarter" idx="18" hasCustomPrompt="1"/>
          </p:nvPr>
        </p:nvSpPr>
        <p:spPr>
          <a:xfrm>
            <a:off x="7545816" y="4966421"/>
            <a:ext cx="4013389" cy="313932"/>
          </a:xfrm>
          <a:prstGeom prst="rect">
            <a:avLst/>
          </a:prstGeom>
        </p:spPr>
        <p:txBody>
          <a:bodyPr>
            <a:spAutoFit/>
          </a:bodyPr>
          <a:lstStyle>
            <a:lvl1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2">
                    <a:lumMod val="10000"/>
                  </a:schemeClr>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rgbClr val="161C54"/>
                </a:solidFill>
                <a:latin typeface="Arial" panose="020B0604020202020204" pitchFamily="34" charset="0"/>
                <a:ea typeface="+mn-ea"/>
                <a:cs typeface="Arial" panose="020B0604020202020204" pitchFamily="34" charset="0"/>
              </a:defRPr>
            </a:lvl2pPr>
          </a:lstStyle>
          <a:p>
            <a:pPr lvl="0"/>
            <a:r>
              <a:rPr lang="en-US"/>
              <a:t>Add text</a:t>
            </a:r>
          </a:p>
        </p:txBody>
      </p:sp>
      <p:sp>
        <p:nvSpPr>
          <p:cNvPr id="3" name="Title 5">
            <a:extLst>
              <a:ext uri="{FF2B5EF4-FFF2-40B4-BE49-F238E27FC236}">
                <a16:creationId xmlns:a16="http://schemas.microsoft.com/office/drawing/2014/main" id="{3248CF80-2618-F00D-517C-1F17A7F7EA9F}"/>
              </a:ext>
            </a:extLst>
          </p:cNvPr>
          <p:cNvSpPr>
            <a:spLocks noGrp="1"/>
          </p:cNvSpPr>
          <p:nvPr>
            <p:ph type="title" hasCustomPrompt="1"/>
          </p:nvPr>
        </p:nvSpPr>
        <p:spPr>
          <a:xfrm>
            <a:off x="585287" y="438212"/>
            <a:ext cx="10695914" cy="590931"/>
          </a:xfrm>
          <a:prstGeom prst="rect">
            <a:avLst/>
          </a:prstGeom>
        </p:spPr>
        <p:txBody>
          <a:bodyPr wrap="square">
            <a:spAutoFit/>
          </a:bodyPr>
          <a:lstStyle>
            <a:lvl1pPr>
              <a:defRPr lang="en-US" sz="3600" b="1" i="0" kern="1200" dirty="0">
                <a:solidFill>
                  <a:schemeClr val="tx2"/>
                </a:solidFill>
                <a:latin typeface="+mj-lt"/>
                <a:ea typeface="+mn-ea"/>
                <a:cs typeface="Segoe UI" panose="020B0502040204020203" pitchFamily="34" charset="0"/>
              </a:defRPr>
            </a:lvl1pPr>
          </a:lstStyle>
          <a:p>
            <a:r>
              <a:rPr lang="en-US"/>
              <a:t>Slide Title</a:t>
            </a:r>
          </a:p>
        </p:txBody>
      </p:sp>
    </p:spTree>
    <p:extLst>
      <p:ext uri="{BB962C8B-B14F-4D97-AF65-F5344CB8AC3E}">
        <p14:creationId xmlns:p14="http://schemas.microsoft.com/office/powerpoint/2010/main" val="2021979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Page Header- Theme Color 4">
    <p:spTree>
      <p:nvGrpSpPr>
        <p:cNvPr id="1" name=""/>
        <p:cNvGrpSpPr/>
        <p:nvPr/>
      </p:nvGrpSpPr>
      <p:grpSpPr>
        <a:xfrm>
          <a:off x="0" y="0"/>
          <a:ext cx="0" cy="0"/>
          <a:chOff x="0" y="0"/>
          <a:chExt cx="0" cy="0"/>
        </a:xfrm>
      </p:grpSpPr>
      <p:sp>
        <p:nvSpPr>
          <p:cNvPr id="8" name="Round Same Side Corner Rectangle 25">
            <a:extLst>
              <a:ext uri="{FF2B5EF4-FFF2-40B4-BE49-F238E27FC236}">
                <a16:creationId xmlns:a16="http://schemas.microsoft.com/office/drawing/2014/main" id="{75AA9FE6-DEF9-C4D0-3A87-DE77712D9F48}"/>
              </a:ext>
            </a:extLst>
          </p:cNvPr>
          <p:cNvSpPr/>
          <p:nvPr userDrawn="1"/>
        </p:nvSpPr>
        <p:spPr>
          <a:xfrm rot="10800000">
            <a:off x="226940" y="-1"/>
            <a:ext cx="11738113" cy="261257"/>
          </a:xfrm>
          <a:prstGeom prst="round2SameRect">
            <a:avLst/>
          </a:prstGeom>
          <a:solidFill>
            <a:srgbClr val="161C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id="{45CFC505-A508-F1F5-DB4A-93B7C5CE389E}"/>
              </a:ext>
            </a:extLst>
          </p:cNvPr>
          <p:cNvSpPr>
            <a:spLocks noGrp="1"/>
          </p:cNvSpPr>
          <p:nvPr>
            <p:ph type="body" sz="quarter" idx="15" hasCustomPrompt="1"/>
          </p:nvPr>
        </p:nvSpPr>
        <p:spPr>
          <a:xfrm>
            <a:off x="585287" y="1206099"/>
            <a:ext cx="10944225" cy="383182"/>
          </a:xfrm>
          <a:prstGeom prst="rect">
            <a:avLst/>
          </a:prstGeom>
        </p:spPr>
        <p:txBody>
          <a:bodyPr>
            <a:spAutoFit/>
          </a:bodyPr>
          <a:lstStyle>
            <a:lvl1pPr marL="0" indent="0">
              <a:buNone/>
              <a:defRPr sz="2100" b="0" i="0">
                <a:solidFill>
                  <a:schemeClr val="bg2">
                    <a:lumMod val="10000"/>
                  </a:schemeClr>
                </a:solidFill>
                <a:latin typeface="Arial" panose="020B0604020202020204" pitchFamily="34" charset="0"/>
                <a:cs typeface="Arial" panose="020B0604020202020204" pitchFamily="34" charset="0"/>
                <a:sym typeface="Wingdings" pitchFamily="2" charset="2"/>
              </a:defRPr>
            </a:lvl1pPr>
          </a:lstStyle>
          <a:p>
            <a:pPr lvl="0"/>
            <a:r>
              <a:rPr lang="en-US"/>
              <a:t>Sample Text Box (discard if not applicable)</a:t>
            </a:r>
          </a:p>
        </p:txBody>
      </p:sp>
      <p:sp>
        <p:nvSpPr>
          <p:cNvPr id="2" name="Title 5">
            <a:extLst>
              <a:ext uri="{FF2B5EF4-FFF2-40B4-BE49-F238E27FC236}">
                <a16:creationId xmlns:a16="http://schemas.microsoft.com/office/drawing/2014/main" id="{53212DB9-3D5E-A4F1-A37E-9EDF7234C50E}"/>
              </a:ext>
            </a:extLst>
          </p:cNvPr>
          <p:cNvSpPr>
            <a:spLocks noGrp="1"/>
          </p:cNvSpPr>
          <p:nvPr>
            <p:ph type="title" hasCustomPrompt="1"/>
          </p:nvPr>
        </p:nvSpPr>
        <p:spPr>
          <a:xfrm>
            <a:off x="585287" y="438212"/>
            <a:ext cx="10695914" cy="590931"/>
          </a:xfrm>
          <a:prstGeom prst="rect">
            <a:avLst/>
          </a:prstGeom>
        </p:spPr>
        <p:txBody>
          <a:bodyPr wrap="square">
            <a:spAutoFit/>
          </a:bodyPr>
          <a:lstStyle>
            <a:lvl1pPr>
              <a:defRPr lang="en-US" sz="3600" b="1" i="0" kern="1200" dirty="0">
                <a:solidFill>
                  <a:schemeClr val="tx2"/>
                </a:solidFill>
                <a:latin typeface="+mj-lt"/>
                <a:ea typeface="+mn-ea"/>
                <a:cs typeface="Segoe UI" panose="020B0502040204020203" pitchFamily="34" charset="0"/>
              </a:defRPr>
            </a:lvl1pPr>
          </a:lstStyle>
          <a:p>
            <a:r>
              <a:rPr lang="en-US"/>
              <a:t>Slide Title</a:t>
            </a:r>
          </a:p>
        </p:txBody>
      </p:sp>
    </p:spTree>
    <p:extLst>
      <p:ext uri="{BB962C8B-B14F-4D97-AF65-F5344CB8AC3E}">
        <p14:creationId xmlns:p14="http://schemas.microsoft.com/office/powerpoint/2010/main" val="4225594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Page Header- Theme Color 2">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C3E9D759-3DEE-A491-933A-F6E5FB66724C}"/>
              </a:ext>
            </a:extLst>
          </p:cNvPr>
          <p:cNvSpPr>
            <a:spLocks noGrp="1"/>
          </p:cNvSpPr>
          <p:nvPr>
            <p:ph type="body" sz="quarter" idx="11" hasCustomPrompt="1"/>
          </p:nvPr>
        </p:nvSpPr>
        <p:spPr>
          <a:xfrm>
            <a:off x="2819400" y="1520825"/>
            <a:ext cx="3048000" cy="369332"/>
          </a:xfrm>
          <a:prstGeom prst="rect">
            <a:avLst/>
          </a:prstGeom>
        </p:spPr>
        <p:txBody>
          <a:bodyPr>
            <a:spAutoFit/>
          </a:bodyPr>
          <a:lstStyle>
            <a:lvl1pPr marL="0" indent="0">
              <a:buNone/>
              <a:defRPr lang="en-US" sz="2000" b="1" kern="1200" dirty="0" smtClean="0">
                <a:solidFill>
                  <a:srgbClr val="3C4D85"/>
                </a:solidFill>
                <a:latin typeface="+mj-lt"/>
                <a:ea typeface="+mn-ea"/>
                <a:cs typeface="Arial"/>
              </a:defRPr>
            </a:lvl1pPr>
          </a:lstStyle>
          <a:p>
            <a:pPr lvl="0"/>
            <a:r>
              <a:rPr lang="en-US"/>
              <a:t>Add Title</a:t>
            </a:r>
          </a:p>
        </p:txBody>
      </p:sp>
      <p:sp>
        <p:nvSpPr>
          <p:cNvPr id="2" name="Round Same Side Corner Rectangle 25">
            <a:extLst>
              <a:ext uri="{FF2B5EF4-FFF2-40B4-BE49-F238E27FC236}">
                <a16:creationId xmlns:a16="http://schemas.microsoft.com/office/drawing/2014/main" id="{05BB54FE-FE03-7365-AB7C-1E998362F3DE}"/>
              </a:ext>
            </a:extLst>
          </p:cNvPr>
          <p:cNvSpPr/>
          <p:nvPr userDrawn="1"/>
        </p:nvSpPr>
        <p:spPr>
          <a:xfrm rot="10800000">
            <a:off x="226940" y="-1"/>
            <a:ext cx="11738113" cy="261257"/>
          </a:xfrm>
          <a:prstGeom prst="round2SameRect">
            <a:avLst/>
          </a:prstGeom>
          <a:solidFill>
            <a:srgbClr val="161C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14">
            <a:extLst>
              <a:ext uri="{FF2B5EF4-FFF2-40B4-BE49-F238E27FC236}">
                <a16:creationId xmlns:a16="http://schemas.microsoft.com/office/drawing/2014/main" id="{299497F8-92C5-139C-B40B-798714A7EAC0}"/>
              </a:ext>
            </a:extLst>
          </p:cNvPr>
          <p:cNvSpPr>
            <a:spLocks noGrp="1"/>
          </p:cNvSpPr>
          <p:nvPr>
            <p:ph type="pic" sz="quarter" idx="10"/>
          </p:nvPr>
        </p:nvSpPr>
        <p:spPr>
          <a:xfrm>
            <a:off x="269803" y="1890157"/>
            <a:ext cx="2254250" cy="2919413"/>
          </a:xfrm>
          <a:prstGeom prst="rect">
            <a:avLst/>
          </a:prstGeom>
        </p:spPr>
        <p:txBody>
          <a:bodyPr/>
          <a:lstStyle/>
          <a:p>
            <a:endParaRPr lang="en-US"/>
          </a:p>
        </p:txBody>
      </p:sp>
      <p:sp>
        <p:nvSpPr>
          <p:cNvPr id="18" name="Text Placeholder 17">
            <a:extLst>
              <a:ext uri="{FF2B5EF4-FFF2-40B4-BE49-F238E27FC236}">
                <a16:creationId xmlns:a16="http://schemas.microsoft.com/office/drawing/2014/main" id="{FC99EB2D-50CF-2082-FE42-394850B0481A}"/>
              </a:ext>
            </a:extLst>
          </p:cNvPr>
          <p:cNvSpPr>
            <a:spLocks noGrp="1"/>
          </p:cNvSpPr>
          <p:nvPr>
            <p:ph type="body" sz="quarter" idx="12" hasCustomPrompt="1"/>
          </p:nvPr>
        </p:nvSpPr>
        <p:spPr>
          <a:xfrm>
            <a:off x="2825851" y="1994230"/>
            <a:ext cx="4013389" cy="313932"/>
          </a:xfrm>
          <a:prstGeom prst="rect">
            <a:avLst/>
          </a:prstGeom>
        </p:spPr>
        <p:txBody>
          <a:bodyPr>
            <a:spAutoFit/>
          </a:bodyPr>
          <a:lstStyle>
            <a:lvl1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accent4">
                    <a:lumMod val="50000"/>
                  </a:schemeClr>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rgbClr val="161C54"/>
                </a:solidFill>
                <a:latin typeface="Arial" panose="020B0604020202020204" pitchFamily="34" charset="0"/>
                <a:ea typeface="+mn-ea"/>
                <a:cs typeface="Arial" panose="020B0604020202020204" pitchFamily="34" charset="0"/>
              </a:defRPr>
            </a:lvl2pPr>
          </a:lstStyle>
          <a:p>
            <a:pPr lvl="0"/>
            <a:r>
              <a:rPr lang="en-US"/>
              <a:t>Add text</a:t>
            </a:r>
          </a:p>
        </p:txBody>
      </p:sp>
      <p:sp>
        <p:nvSpPr>
          <p:cNvPr id="19" name="Text Placeholder 15">
            <a:extLst>
              <a:ext uri="{FF2B5EF4-FFF2-40B4-BE49-F238E27FC236}">
                <a16:creationId xmlns:a16="http://schemas.microsoft.com/office/drawing/2014/main" id="{89EFA08B-AFF6-9E07-DF39-43AFF85D0FD5}"/>
              </a:ext>
            </a:extLst>
          </p:cNvPr>
          <p:cNvSpPr>
            <a:spLocks noGrp="1"/>
          </p:cNvSpPr>
          <p:nvPr>
            <p:ph type="body" sz="quarter" idx="13" hasCustomPrompt="1"/>
          </p:nvPr>
        </p:nvSpPr>
        <p:spPr>
          <a:xfrm>
            <a:off x="7522028" y="1520825"/>
            <a:ext cx="3048000" cy="369332"/>
          </a:xfrm>
          <a:prstGeom prst="rect">
            <a:avLst/>
          </a:prstGeom>
        </p:spPr>
        <p:txBody>
          <a:bodyPr>
            <a:spAutoFit/>
          </a:bodyPr>
          <a:lstStyle>
            <a:lvl1pPr marL="0" indent="0">
              <a:buNone/>
              <a:defRPr lang="en-US" sz="2000" b="1" kern="1200" dirty="0" smtClean="0">
                <a:solidFill>
                  <a:srgbClr val="3C4D85"/>
                </a:solidFill>
                <a:latin typeface="+mj-lt"/>
                <a:ea typeface="+mn-ea"/>
                <a:cs typeface="Arial"/>
              </a:defRPr>
            </a:lvl1pPr>
          </a:lstStyle>
          <a:p>
            <a:pPr lvl="0"/>
            <a:r>
              <a:rPr lang="en-US"/>
              <a:t>Add Title</a:t>
            </a:r>
          </a:p>
        </p:txBody>
      </p:sp>
      <p:sp>
        <p:nvSpPr>
          <p:cNvPr id="20" name="Text Placeholder 17">
            <a:extLst>
              <a:ext uri="{FF2B5EF4-FFF2-40B4-BE49-F238E27FC236}">
                <a16:creationId xmlns:a16="http://schemas.microsoft.com/office/drawing/2014/main" id="{8420FFEE-0420-42B4-C4AD-214943991FE0}"/>
              </a:ext>
            </a:extLst>
          </p:cNvPr>
          <p:cNvSpPr>
            <a:spLocks noGrp="1"/>
          </p:cNvSpPr>
          <p:nvPr>
            <p:ph type="body" sz="quarter" idx="14" hasCustomPrompt="1"/>
          </p:nvPr>
        </p:nvSpPr>
        <p:spPr>
          <a:xfrm>
            <a:off x="7528479" y="1994230"/>
            <a:ext cx="4013389" cy="313932"/>
          </a:xfrm>
          <a:prstGeom prst="rect">
            <a:avLst/>
          </a:prstGeom>
        </p:spPr>
        <p:txBody>
          <a:bodyPr>
            <a:spAutoFit/>
          </a:bodyPr>
          <a:lstStyle>
            <a:lvl1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accent4">
                    <a:lumMod val="50000"/>
                  </a:schemeClr>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rgbClr val="161C54"/>
                </a:solidFill>
                <a:latin typeface="Arial" panose="020B0604020202020204" pitchFamily="34" charset="0"/>
                <a:ea typeface="+mn-ea"/>
                <a:cs typeface="Arial" panose="020B0604020202020204" pitchFamily="34" charset="0"/>
              </a:defRPr>
            </a:lvl2pPr>
          </a:lstStyle>
          <a:p>
            <a:pPr lvl="0"/>
            <a:r>
              <a:rPr lang="en-US"/>
              <a:t>Add text</a:t>
            </a:r>
          </a:p>
        </p:txBody>
      </p:sp>
      <p:sp>
        <p:nvSpPr>
          <p:cNvPr id="21" name="Text Placeholder 15">
            <a:extLst>
              <a:ext uri="{FF2B5EF4-FFF2-40B4-BE49-F238E27FC236}">
                <a16:creationId xmlns:a16="http://schemas.microsoft.com/office/drawing/2014/main" id="{CABDDFF2-E964-F689-BF5F-B93125BEC0F6}"/>
              </a:ext>
            </a:extLst>
          </p:cNvPr>
          <p:cNvSpPr>
            <a:spLocks noGrp="1"/>
          </p:cNvSpPr>
          <p:nvPr>
            <p:ph type="body" sz="quarter" idx="15" hasCustomPrompt="1"/>
          </p:nvPr>
        </p:nvSpPr>
        <p:spPr>
          <a:xfrm>
            <a:off x="2836737" y="4493016"/>
            <a:ext cx="3048000" cy="369332"/>
          </a:xfrm>
          <a:prstGeom prst="rect">
            <a:avLst/>
          </a:prstGeom>
        </p:spPr>
        <p:txBody>
          <a:bodyPr>
            <a:spAutoFit/>
          </a:bodyPr>
          <a:lstStyle>
            <a:lvl1pPr marL="0" indent="0">
              <a:buNone/>
              <a:defRPr lang="en-US" sz="2000" b="1" kern="1200" dirty="0" smtClean="0">
                <a:solidFill>
                  <a:srgbClr val="3C4D85"/>
                </a:solidFill>
                <a:latin typeface="+mj-lt"/>
                <a:ea typeface="+mn-ea"/>
                <a:cs typeface="Arial"/>
              </a:defRPr>
            </a:lvl1pPr>
          </a:lstStyle>
          <a:p>
            <a:pPr lvl="0"/>
            <a:r>
              <a:rPr lang="en-US"/>
              <a:t>Add Title</a:t>
            </a:r>
          </a:p>
        </p:txBody>
      </p:sp>
      <p:sp>
        <p:nvSpPr>
          <p:cNvPr id="22" name="Text Placeholder 17">
            <a:extLst>
              <a:ext uri="{FF2B5EF4-FFF2-40B4-BE49-F238E27FC236}">
                <a16:creationId xmlns:a16="http://schemas.microsoft.com/office/drawing/2014/main" id="{C63E1DEE-D0A0-7693-A1B7-DC42CEBB454B}"/>
              </a:ext>
            </a:extLst>
          </p:cNvPr>
          <p:cNvSpPr>
            <a:spLocks noGrp="1"/>
          </p:cNvSpPr>
          <p:nvPr>
            <p:ph type="body" sz="quarter" idx="16" hasCustomPrompt="1"/>
          </p:nvPr>
        </p:nvSpPr>
        <p:spPr>
          <a:xfrm>
            <a:off x="2843188" y="4966421"/>
            <a:ext cx="4013389" cy="313932"/>
          </a:xfrm>
          <a:prstGeom prst="rect">
            <a:avLst/>
          </a:prstGeom>
        </p:spPr>
        <p:txBody>
          <a:bodyPr>
            <a:spAutoFit/>
          </a:bodyPr>
          <a:lstStyle>
            <a:lvl1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accent4">
                    <a:lumMod val="50000"/>
                  </a:schemeClr>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rgbClr val="161C54"/>
                </a:solidFill>
                <a:latin typeface="Arial" panose="020B0604020202020204" pitchFamily="34" charset="0"/>
                <a:ea typeface="+mn-ea"/>
                <a:cs typeface="Arial" panose="020B0604020202020204" pitchFamily="34" charset="0"/>
              </a:defRPr>
            </a:lvl2pPr>
          </a:lstStyle>
          <a:p>
            <a:pPr lvl="0"/>
            <a:r>
              <a:rPr lang="en-US"/>
              <a:t>Add text</a:t>
            </a:r>
          </a:p>
        </p:txBody>
      </p:sp>
      <p:sp>
        <p:nvSpPr>
          <p:cNvPr id="23" name="Text Placeholder 15">
            <a:extLst>
              <a:ext uri="{FF2B5EF4-FFF2-40B4-BE49-F238E27FC236}">
                <a16:creationId xmlns:a16="http://schemas.microsoft.com/office/drawing/2014/main" id="{56902244-BFB2-C885-74D1-C7A3907ED4B6}"/>
              </a:ext>
            </a:extLst>
          </p:cNvPr>
          <p:cNvSpPr>
            <a:spLocks noGrp="1"/>
          </p:cNvSpPr>
          <p:nvPr>
            <p:ph type="body" sz="quarter" idx="17" hasCustomPrompt="1"/>
          </p:nvPr>
        </p:nvSpPr>
        <p:spPr>
          <a:xfrm>
            <a:off x="7539365" y="4493016"/>
            <a:ext cx="3048000" cy="369332"/>
          </a:xfrm>
          <a:prstGeom prst="rect">
            <a:avLst/>
          </a:prstGeom>
        </p:spPr>
        <p:txBody>
          <a:bodyPr>
            <a:spAutoFit/>
          </a:bodyPr>
          <a:lstStyle>
            <a:lvl1pPr marL="0" indent="0">
              <a:buNone/>
              <a:defRPr lang="en-US" sz="2000" b="1" kern="1200" dirty="0" smtClean="0">
                <a:solidFill>
                  <a:srgbClr val="3C4D85"/>
                </a:solidFill>
                <a:latin typeface="+mj-lt"/>
                <a:ea typeface="+mn-ea"/>
                <a:cs typeface="Arial"/>
              </a:defRPr>
            </a:lvl1pPr>
          </a:lstStyle>
          <a:p>
            <a:pPr lvl="0"/>
            <a:r>
              <a:rPr lang="en-US"/>
              <a:t>Add Title</a:t>
            </a:r>
          </a:p>
        </p:txBody>
      </p:sp>
      <p:sp>
        <p:nvSpPr>
          <p:cNvPr id="24" name="Text Placeholder 17">
            <a:extLst>
              <a:ext uri="{FF2B5EF4-FFF2-40B4-BE49-F238E27FC236}">
                <a16:creationId xmlns:a16="http://schemas.microsoft.com/office/drawing/2014/main" id="{21BF27AE-CCA0-8F53-8458-883557DF6AF6}"/>
              </a:ext>
            </a:extLst>
          </p:cNvPr>
          <p:cNvSpPr>
            <a:spLocks noGrp="1"/>
          </p:cNvSpPr>
          <p:nvPr>
            <p:ph type="body" sz="quarter" idx="18" hasCustomPrompt="1"/>
          </p:nvPr>
        </p:nvSpPr>
        <p:spPr>
          <a:xfrm>
            <a:off x="7545816" y="4966421"/>
            <a:ext cx="4013389" cy="313932"/>
          </a:xfrm>
          <a:prstGeom prst="rect">
            <a:avLst/>
          </a:prstGeom>
        </p:spPr>
        <p:txBody>
          <a:bodyPr>
            <a:spAutoFit/>
          </a:bodyPr>
          <a:lstStyle>
            <a:lvl1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accent4">
                    <a:lumMod val="50000"/>
                  </a:schemeClr>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90000"/>
              </a:lnSpc>
              <a:spcBef>
                <a:spcPts val="1000"/>
              </a:spcBef>
              <a:buFont typeface="Arial" panose="020B0604020202020204" pitchFamily="34" charset="0"/>
              <a:buNone/>
              <a:defRPr lang="en-US" sz="1600" kern="1200" dirty="0" smtClean="0">
                <a:solidFill>
                  <a:srgbClr val="161C54"/>
                </a:solidFill>
                <a:latin typeface="Arial" panose="020B0604020202020204" pitchFamily="34" charset="0"/>
                <a:ea typeface="+mn-ea"/>
                <a:cs typeface="Arial" panose="020B0604020202020204" pitchFamily="34" charset="0"/>
              </a:defRPr>
            </a:lvl2pPr>
          </a:lstStyle>
          <a:p>
            <a:pPr lvl="0"/>
            <a:r>
              <a:rPr lang="en-US"/>
              <a:t>Add text</a:t>
            </a:r>
          </a:p>
        </p:txBody>
      </p:sp>
      <p:sp>
        <p:nvSpPr>
          <p:cNvPr id="3" name="Title 5">
            <a:extLst>
              <a:ext uri="{FF2B5EF4-FFF2-40B4-BE49-F238E27FC236}">
                <a16:creationId xmlns:a16="http://schemas.microsoft.com/office/drawing/2014/main" id="{E5718A95-507F-38AA-3C40-AC22CF2D5A48}"/>
              </a:ext>
            </a:extLst>
          </p:cNvPr>
          <p:cNvSpPr>
            <a:spLocks noGrp="1"/>
          </p:cNvSpPr>
          <p:nvPr>
            <p:ph type="title" hasCustomPrompt="1"/>
          </p:nvPr>
        </p:nvSpPr>
        <p:spPr>
          <a:xfrm>
            <a:off x="585287" y="438212"/>
            <a:ext cx="10695914" cy="590931"/>
          </a:xfrm>
          <a:prstGeom prst="rect">
            <a:avLst/>
          </a:prstGeom>
        </p:spPr>
        <p:txBody>
          <a:bodyPr wrap="square">
            <a:spAutoFit/>
          </a:bodyPr>
          <a:lstStyle>
            <a:lvl1pPr>
              <a:defRPr lang="en-US" sz="3600" b="1" i="0" kern="1200" dirty="0">
                <a:solidFill>
                  <a:schemeClr val="tx2"/>
                </a:solidFill>
                <a:latin typeface="+mj-lt"/>
                <a:ea typeface="+mn-ea"/>
                <a:cs typeface="Segoe UI" panose="020B0502040204020203" pitchFamily="34" charset="0"/>
              </a:defRPr>
            </a:lvl1pPr>
          </a:lstStyle>
          <a:p>
            <a:r>
              <a:rPr lang="en-US"/>
              <a:t>Slide Title</a:t>
            </a:r>
          </a:p>
        </p:txBody>
      </p:sp>
    </p:spTree>
    <p:extLst>
      <p:ext uri="{BB962C8B-B14F-4D97-AF65-F5344CB8AC3E}">
        <p14:creationId xmlns:p14="http://schemas.microsoft.com/office/powerpoint/2010/main" val="40497610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5DB70E8-6DDF-3A4E-46D0-741A5766B67E}"/>
              </a:ext>
            </a:extLst>
          </p:cNvPr>
          <p:cNvSpPr>
            <a:spLocks noGrp="1"/>
          </p:cNvSpPr>
          <p:nvPr>
            <p:ph type="sldNum" sz="quarter" idx="12"/>
          </p:nvPr>
        </p:nvSpPr>
        <p:spPr>
          <a:xfrm>
            <a:off x="8610600" y="6356350"/>
            <a:ext cx="2743200" cy="365125"/>
          </a:xfrm>
          <a:prstGeom prst="rect">
            <a:avLst/>
          </a:prstGeom>
        </p:spPr>
        <p:txBody>
          <a:bodyPr/>
          <a:lstStyle/>
          <a:p>
            <a:fld id="{6424FB71-4F93-E740-8D3B-DF91AE986E56}" type="slidenum">
              <a:rPr lang="en-US" smtClean="0"/>
              <a:t>‹#›</a:t>
            </a:fld>
            <a:endParaRPr lang="en-US"/>
          </a:p>
        </p:txBody>
      </p:sp>
      <p:sp>
        <p:nvSpPr>
          <p:cNvPr id="7" name="Rectangle 6">
            <a:extLst>
              <a:ext uri="{FF2B5EF4-FFF2-40B4-BE49-F238E27FC236}">
                <a16:creationId xmlns:a16="http://schemas.microsoft.com/office/drawing/2014/main" id="{3D04AD65-EC89-FDE7-3A29-EA7A9583FC13}"/>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black circle with a black background&#10;&#10;AI-generated content may be incorrect.">
            <a:extLst>
              <a:ext uri="{FF2B5EF4-FFF2-40B4-BE49-F238E27FC236}">
                <a16:creationId xmlns:a16="http://schemas.microsoft.com/office/drawing/2014/main" id="{9EFA9188-FF6B-B83B-C5CF-F078BCC77B22}"/>
              </a:ext>
            </a:extLst>
          </p:cNvPr>
          <p:cNvPicPr>
            <a:picLocks noChangeAspect="1"/>
          </p:cNvPicPr>
          <p:nvPr userDrawn="1"/>
        </p:nvPicPr>
        <p:blipFill>
          <a:blip r:embed="rId2"/>
          <a:stretch>
            <a:fillRect/>
          </a:stretch>
        </p:blipFill>
        <p:spPr>
          <a:xfrm>
            <a:off x="-2518984" y="-3709171"/>
            <a:ext cx="14710984" cy="14276342"/>
          </a:xfrm>
          <a:prstGeom prst="rect">
            <a:avLst/>
          </a:prstGeom>
        </p:spPr>
      </p:pic>
      <p:pic>
        <p:nvPicPr>
          <p:cNvPr id="17" name="Picture 16" descr="A black and white sign with white text&#10;&#10;AI-generated content may be incorrect.">
            <a:extLst>
              <a:ext uri="{FF2B5EF4-FFF2-40B4-BE49-F238E27FC236}">
                <a16:creationId xmlns:a16="http://schemas.microsoft.com/office/drawing/2014/main" id="{65D52DEB-DD59-B7A4-1714-EB69015BB20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390127" y="4246842"/>
            <a:ext cx="3411745" cy="1399782"/>
          </a:xfrm>
          <a:prstGeom prst="rect">
            <a:avLst/>
          </a:prstGeom>
        </p:spPr>
      </p:pic>
      <p:sp>
        <p:nvSpPr>
          <p:cNvPr id="3" name="Text Placeholder 14">
            <a:extLst>
              <a:ext uri="{FF2B5EF4-FFF2-40B4-BE49-F238E27FC236}">
                <a16:creationId xmlns:a16="http://schemas.microsoft.com/office/drawing/2014/main" id="{F19FE5C1-92BA-DAE3-D640-7571EBE22191}"/>
              </a:ext>
            </a:extLst>
          </p:cNvPr>
          <p:cNvSpPr>
            <a:spLocks noGrp="1"/>
          </p:cNvSpPr>
          <p:nvPr>
            <p:ph type="body" sz="quarter" idx="13" hasCustomPrompt="1"/>
          </p:nvPr>
        </p:nvSpPr>
        <p:spPr>
          <a:xfrm>
            <a:off x="3079749" y="3204413"/>
            <a:ext cx="6032500" cy="341632"/>
          </a:xfrm>
          <a:prstGeom prst="rect">
            <a:avLst/>
          </a:prstGeom>
        </p:spPr>
        <p:txBody>
          <a:bodyPr>
            <a:spAutoFit/>
          </a:bodyPr>
          <a:lstStyle>
            <a:lvl1pPr marL="0" indent="0" algn="ctr">
              <a:buNone/>
              <a:defRPr sz="1800" b="1" i="0">
                <a:solidFill>
                  <a:schemeClr val="bg1"/>
                </a:solidFill>
                <a:latin typeface="+mj-lt"/>
                <a:cs typeface="Segoe UI Semibold" panose="020B0502040204020203" pitchFamily="34" charset="0"/>
              </a:defRPr>
            </a:lvl1pPr>
          </a:lstStyle>
          <a:p>
            <a:pPr lvl="0"/>
            <a:r>
              <a:rPr lang="en-US"/>
              <a:t>Thank you</a:t>
            </a:r>
          </a:p>
        </p:txBody>
      </p:sp>
      <p:sp>
        <p:nvSpPr>
          <p:cNvPr id="4" name="Rectangle 3">
            <a:extLst>
              <a:ext uri="{FF2B5EF4-FFF2-40B4-BE49-F238E27FC236}">
                <a16:creationId xmlns:a16="http://schemas.microsoft.com/office/drawing/2014/main" id="{358392D1-E262-4941-4B13-13C519CB5D2B}"/>
              </a:ext>
            </a:extLst>
          </p:cNvPr>
          <p:cNvSpPr/>
          <p:nvPr userDrawn="1"/>
        </p:nvSpPr>
        <p:spPr>
          <a:xfrm>
            <a:off x="11854543" y="6574971"/>
            <a:ext cx="337456" cy="2830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9EFE4DB2-40B6-396D-7276-CFCFB1B5797F}"/>
              </a:ext>
            </a:extLst>
          </p:cNvPr>
          <p:cNvSpPr txBox="1">
            <a:spLocks/>
          </p:cNvSpPr>
          <p:nvPr userDrawn="1"/>
        </p:nvSpPr>
        <p:spPr>
          <a:xfrm>
            <a:off x="10058400" y="6612895"/>
            <a:ext cx="2133600" cy="261610"/>
          </a:xfrm>
          <a:prstGeom prst="rect">
            <a:avLst/>
          </a:prstGeom>
        </p:spPr>
        <p:txBody>
          <a:bodyPr vert="horz" lIns="91440" tIns="45720" rIns="91440" bIns="4572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B9BE49F-ED5E-4B69-A794-E61762516069}" type="slidenum">
              <a:rPr lang="en-US" sz="1100" b="1" smtClean="0">
                <a:solidFill>
                  <a:srgbClr val="161C54"/>
                </a:solidFill>
              </a:rPr>
              <a:pPr algn="r"/>
              <a:t>‹#›</a:t>
            </a:fld>
            <a:endParaRPr lang="en-US" sz="1100" b="1">
              <a:solidFill>
                <a:srgbClr val="161C54"/>
              </a:solidFill>
            </a:endParaRPr>
          </a:p>
        </p:txBody>
      </p:sp>
      <p:sp>
        <p:nvSpPr>
          <p:cNvPr id="8" name="Title 8">
            <a:extLst>
              <a:ext uri="{FF2B5EF4-FFF2-40B4-BE49-F238E27FC236}">
                <a16:creationId xmlns:a16="http://schemas.microsoft.com/office/drawing/2014/main" id="{49076FBA-6A66-A9A0-9C42-4A4658E6D7AC}"/>
              </a:ext>
            </a:extLst>
          </p:cNvPr>
          <p:cNvSpPr>
            <a:spLocks noGrp="1"/>
          </p:cNvSpPr>
          <p:nvPr>
            <p:ph type="title" hasCustomPrompt="1"/>
          </p:nvPr>
        </p:nvSpPr>
        <p:spPr>
          <a:xfrm>
            <a:off x="838200" y="2088421"/>
            <a:ext cx="10515600" cy="1089529"/>
          </a:xfrm>
          <a:prstGeom prst="rect">
            <a:avLst/>
          </a:prstGeom>
        </p:spPr>
        <p:txBody>
          <a:bodyPr anchor="ctr">
            <a:spAutoFit/>
          </a:bodyPr>
          <a:lstStyle>
            <a:lvl1pPr algn="ctr">
              <a:defRPr lang="en-US" sz="7200" b="1" i="0" kern="1200" dirty="0">
                <a:solidFill>
                  <a:schemeClr val="bg1"/>
                </a:solidFill>
                <a:latin typeface="+mj-lt"/>
                <a:ea typeface="+mn-ea"/>
                <a:cs typeface="Segoe UI" panose="020B0502040204020203" pitchFamily="34" charset="0"/>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a:t>Insert End Slide Title</a:t>
            </a:r>
          </a:p>
        </p:txBody>
      </p:sp>
    </p:spTree>
    <p:extLst>
      <p:ext uri="{BB962C8B-B14F-4D97-AF65-F5344CB8AC3E}">
        <p14:creationId xmlns:p14="http://schemas.microsoft.com/office/powerpoint/2010/main" val="4993346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harts">
    <p:spTree>
      <p:nvGrpSpPr>
        <p:cNvPr id="1" name=""/>
        <p:cNvGrpSpPr/>
        <p:nvPr/>
      </p:nvGrpSpPr>
      <p:grpSpPr>
        <a:xfrm>
          <a:off x="0" y="0"/>
          <a:ext cx="0" cy="0"/>
          <a:chOff x="0" y="0"/>
          <a:chExt cx="0" cy="0"/>
        </a:xfrm>
      </p:grpSpPr>
      <p:grpSp>
        <p:nvGrpSpPr>
          <p:cNvPr id="92" name="Group 91">
            <a:extLst>
              <a:ext uri="{FF2B5EF4-FFF2-40B4-BE49-F238E27FC236}">
                <a16:creationId xmlns:a16="http://schemas.microsoft.com/office/drawing/2014/main" id="{F0BAFC52-204E-2313-E620-8CBB68B8D06F}"/>
              </a:ext>
            </a:extLst>
          </p:cNvPr>
          <p:cNvGrpSpPr>
            <a:grpSpLocks noGrp="1" noUngrp="1" noRot="1" noMove="1" noResize="1"/>
          </p:cNvGrpSpPr>
          <p:nvPr userDrawn="1"/>
        </p:nvGrpSpPr>
        <p:grpSpPr>
          <a:xfrm>
            <a:off x="-1" y="3502625"/>
            <a:ext cx="12192001" cy="3355375"/>
            <a:chOff x="-1" y="3502625"/>
            <a:chExt cx="12192001" cy="3355375"/>
          </a:xfrm>
          <a:solidFill>
            <a:schemeClr val="bg2"/>
          </a:solidFill>
        </p:grpSpPr>
        <p:sp>
          <p:nvSpPr>
            <p:cNvPr id="62" name="Freeform 32">
              <a:extLst>
                <a:ext uri="{FF2B5EF4-FFF2-40B4-BE49-F238E27FC236}">
                  <a16:creationId xmlns:a16="http://schemas.microsoft.com/office/drawing/2014/main" id="{E5FA8999-48E3-7297-90AE-2C8083963082}"/>
                </a:ext>
                <a:ext uri="{C183D7F6-B498-43B3-948B-1728B52AA6E4}">
                  <adec:decorative xmlns:adec="http://schemas.microsoft.com/office/drawing/2017/decorative" val="1"/>
                </a:ext>
              </a:extLst>
            </p:cNvPr>
            <p:cNvSpPr>
              <a:spLocks/>
            </p:cNvSpPr>
            <p:nvPr userDrawn="1"/>
          </p:nvSpPr>
          <p:spPr>
            <a:xfrm>
              <a:off x="11756758" y="3502625"/>
              <a:ext cx="435242" cy="3355372"/>
            </a:xfrm>
            <a:custGeom>
              <a:avLst/>
              <a:gdLst>
                <a:gd name="connsiteX0" fmla="*/ 435241 w 435241"/>
                <a:gd name="connsiteY0" fmla="*/ 0 h 3394146"/>
                <a:gd name="connsiteX1" fmla="*/ 435241 w 435241"/>
                <a:gd name="connsiteY1" fmla="*/ 3394146 h 3394146"/>
                <a:gd name="connsiteX2" fmla="*/ 0 w 435241"/>
                <a:gd name="connsiteY2" fmla="*/ 3394146 h 3394146"/>
                <a:gd name="connsiteX3" fmla="*/ 0 w 435241"/>
                <a:gd name="connsiteY3" fmla="*/ 523525 h 3394146"/>
              </a:gdLst>
              <a:ahLst/>
              <a:cxnLst>
                <a:cxn ang="0">
                  <a:pos x="connsiteX0" y="connsiteY0"/>
                </a:cxn>
                <a:cxn ang="0">
                  <a:pos x="connsiteX1" y="connsiteY1"/>
                </a:cxn>
                <a:cxn ang="0">
                  <a:pos x="connsiteX2" y="connsiteY2"/>
                </a:cxn>
                <a:cxn ang="0">
                  <a:pos x="connsiteX3" y="connsiteY3"/>
                </a:cxn>
              </a:cxnLst>
              <a:rect l="l" t="t" r="r" b="b"/>
              <a:pathLst>
                <a:path w="435241" h="3394146">
                  <a:moveTo>
                    <a:pt x="435241" y="0"/>
                  </a:moveTo>
                  <a:lnTo>
                    <a:pt x="435241" y="3394146"/>
                  </a:lnTo>
                  <a:lnTo>
                    <a:pt x="0" y="3394146"/>
                  </a:lnTo>
                  <a:lnTo>
                    <a:pt x="0" y="52352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9" name="Freeform 32">
              <a:extLst>
                <a:ext uri="{FF2B5EF4-FFF2-40B4-BE49-F238E27FC236}">
                  <a16:creationId xmlns:a16="http://schemas.microsoft.com/office/drawing/2014/main" id="{916C38E7-9FFC-57A3-BDE2-CF1F3D3D7B88}"/>
                </a:ext>
                <a:ext uri="{C183D7F6-B498-43B3-948B-1728B52AA6E4}">
                  <adec:decorative xmlns:adec="http://schemas.microsoft.com/office/drawing/2017/decorative" val="1"/>
                </a:ext>
              </a:extLst>
            </p:cNvPr>
            <p:cNvSpPr>
              <a:spLocks/>
            </p:cNvSpPr>
            <p:nvPr userDrawn="1"/>
          </p:nvSpPr>
          <p:spPr>
            <a:xfrm flipH="1">
              <a:off x="-1" y="3502625"/>
              <a:ext cx="435241" cy="3355369"/>
            </a:xfrm>
            <a:custGeom>
              <a:avLst/>
              <a:gdLst>
                <a:gd name="connsiteX0" fmla="*/ 435241 w 435241"/>
                <a:gd name="connsiteY0" fmla="*/ 0 h 3394146"/>
                <a:gd name="connsiteX1" fmla="*/ 435241 w 435241"/>
                <a:gd name="connsiteY1" fmla="*/ 3394146 h 3394146"/>
                <a:gd name="connsiteX2" fmla="*/ 0 w 435241"/>
                <a:gd name="connsiteY2" fmla="*/ 3394146 h 3394146"/>
                <a:gd name="connsiteX3" fmla="*/ 0 w 435241"/>
                <a:gd name="connsiteY3" fmla="*/ 523525 h 3394146"/>
              </a:gdLst>
              <a:ahLst/>
              <a:cxnLst>
                <a:cxn ang="0">
                  <a:pos x="connsiteX0" y="connsiteY0"/>
                </a:cxn>
                <a:cxn ang="0">
                  <a:pos x="connsiteX1" y="connsiteY1"/>
                </a:cxn>
                <a:cxn ang="0">
                  <a:pos x="connsiteX2" y="connsiteY2"/>
                </a:cxn>
                <a:cxn ang="0">
                  <a:pos x="connsiteX3" y="connsiteY3"/>
                </a:cxn>
              </a:cxnLst>
              <a:rect l="l" t="t" r="r" b="b"/>
              <a:pathLst>
                <a:path w="435241" h="3394146">
                  <a:moveTo>
                    <a:pt x="435241" y="0"/>
                  </a:moveTo>
                  <a:lnTo>
                    <a:pt x="435241" y="3394146"/>
                  </a:lnTo>
                  <a:lnTo>
                    <a:pt x="0" y="3394146"/>
                  </a:lnTo>
                  <a:lnTo>
                    <a:pt x="0" y="52352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90" name="Rectangle 89">
              <a:extLst>
                <a:ext uri="{FF2B5EF4-FFF2-40B4-BE49-F238E27FC236}">
                  <a16:creationId xmlns:a16="http://schemas.microsoft.com/office/drawing/2014/main" id="{7249CD4F-D17A-F66C-C18B-18340F938664}"/>
                </a:ext>
              </a:extLst>
            </p:cNvPr>
            <p:cNvSpPr>
              <a:spLocks/>
            </p:cNvSpPr>
            <p:nvPr userDrawn="1"/>
          </p:nvSpPr>
          <p:spPr>
            <a:xfrm>
              <a:off x="1" y="6594071"/>
              <a:ext cx="12191999" cy="26392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a:extLst>
              <a:ext uri="{FF2B5EF4-FFF2-40B4-BE49-F238E27FC236}">
                <a16:creationId xmlns:a16="http://schemas.microsoft.com/office/drawing/2014/main" id="{BECF4067-51DF-1AB0-CD72-0B0EA07124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0"/>
            <a:ext cx="12191999" cy="35026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20" name="Rectangle 19">
            <a:extLst>
              <a:ext uri="{FF2B5EF4-FFF2-40B4-BE49-F238E27FC236}">
                <a16:creationId xmlns:a16="http://schemas.microsoft.com/office/drawing/2014/main" id="{5505184A-C974-3597-B464-B667B56512C1}"/>
              </a:ext>
            </a:extLst>
          </p:cNvPr>
          <p:cNvSpPr>
            <a:spLocks/>
          </p:cNvSpPr>
          <p:nvPr userDrawn="1"/>
        </p:nvSpPr>
        <p:spPr>
          <a:xfrm>
            <a:off x="205961" y="201297"/>
            <a:ext cx="11780078" cy="64550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latin typeface="+mj-lt"/>
            </a:endParaRPr>
          </a:p>
        </p:txBody>
      </p:sp>
      <p:grpSp>
        <p:nvGrpSpPr>
          <p:cNvPr id="2" name="Content Here">
            <a:extLst>
              <a:ext uri="{FF2B5EF4-FFF2-40B4-BE49-F238E27FC236}">
                <a16:creationId xmlns:a16="http://schemas.microsoft.com/office/drawing/2014/main" id="{35B1F466-A546-DB79-96A1-A9514827EDF1}"/>
              </a:ext>
            </a:extLst>
          </p:cNvPr>
          <p:cNvGrpSpPr/>
          <p:nvPr userDrawn="1"/>
        </p:nvGrpSpPr>
        <p:grpSpPr>
          <a:xfrm>
            <a:off x="7788434" y="1950069"/>
            <a:ext cx="3041493" cy="4272604"/>
            <a:chOff x="9127127" y="1821971"/>
            <a:chExt cx="2301877" cy="4272604"/>
          </a:xfrm>
        </p:grpSpPr>
        <p:sp>
          <p:nvSpPr>
            <p:cNvPr id="3" name="Rectangle 1">
              <a:extLst>
                <a:ext uri="{FF2B5EF4-FFF2-40B4-BE49-F238E27FC236}">
                  <a16:creationId xmlns:a16="http://schemas.microsoft.com/office/drawing/2014/main" id="{9361D6FC-2FD1-D15C-A76E-B364782CC977}"/>
                </a:ext>
              </a:extLst>
            </p:cNvPr>
            <p:cNvSpPr/>
            <p:nvPr/>
          </p:nvSpPr>
          <p:spPr>
            <a:xfrm>
              <a:off x="9127127" y="2387633"/>
              <a:ext cx="2301877" cy="3706942"/>
            </a:xfrm>
            <a:prstGeom prst="rect">
              <a:avLst/>
            </a:prstGeom>
            <a:solidFill>
              <a:schemeClr val="bg1">
                <a:lumMod val="95000"/>
              </a:schemeClr>
            </a:solidFill>
            <a:ln w="15875">
              <a:gradFill>
                <a:gsLst>
                  <a:gs pos="0">
                    <a:schemeClr val="bg1"/>
                  </a:gs>
                  <a:gs pos="100000">
                    <a:schemeClr val="accent1">
                      <a:tint val="23500"/>
                      <a:satMod val="160000"/>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 name="Rectangle 14">
              <a:extLst>
                <a:ext uri="{FF2B5EF4-FFF2-40B4-BE49-F238E27FC236}">
                  <a16:creationId xmlns:a16="http://schemas.microsoft.com/office/drawing/2014/main" id="{D2D2735B-2249-09AA-F1FE-0AE6FF141884}"/>
                </a:ext>
              </a:extLst>
            </p:cNvPr>
            <p:cNvSpPr/>
            <p:nvPr userDrawn="1"/>
          </p:nvSpPr>
          <p:spPr>
            <a:xfrm>
              <a:off x="9127127" y="1821971"/>
              <a:ext cx="2301877" cy="576000"/>
            </a:xfrm>
            <a:prstGeom prst="rect">
              <a:avLst/>
            </a:prstGeom>
            <a:solidFill>
              <a:srgbClr val="3C4D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5" name="Text Placeholder 14">
            <a:extLst>
              <a:ext uri="{FF2B5EF4-FFF2-40B4-BE49-F238E27FC236}">
                <a16:creationId xmlns:a16="http://schemas.microsoft.com/office/drawing/2014/main" id="{23E1FB8C-941D-DB1B-51EB-1BC51F172FA4}"/>
              </a:ext>
            </a:extLst>
          </p:cNvPr>
          <p:cNvSpPr>
            <a:spLocks noGrp="1"/>
          </p:cNvSpPr>
          <p:nvPr>
            <p:ph type="body" sz="quarter" idx="11"/>
          </p:nvPr>
        </p:nvSpPr>
        <p:spPr>
          <a:xfrm>
            <a:off x="7921946" y="2600114"/>
            <a:ext cx="2765103" cy="535531"/>
          </a:xfrm>
          <a:prstGeom prst="rect">
            <a:avLst/>
          </a:prstGeom>
        </p:spPr>
        <p:txBody>
          <a:bodyPr>
            <a:spAutoFit/>
          </a:bodyPr>
          <a:lstStyle>
            <a:lvl1pPr>
              <a:defRPr sz="1600">
                <a:solidFill>
                  <a:schemeClr val="bg2">
                    <a:lumMod val="10000"/>
                  </a:schemeClr>
                </a:solidFill>
                <a:latin typeface="Arial" panose="020B0604020202020204" pitchFamily="34" charset="0"/>
                <a:cs typeface="Arial" panose="020B0604020202020204" pitchFamily="34" charset="0"/>
              </a:defRPr>
            </a:lvl1pPr>
            <a:lvl5pPr marL="1828800" indent="0">
              <a:buNone/>
              <a:defRPr/>
            </a:lvl5pPr>
          </a:lstStyle>
          <a:p>
            <a:pPr lvl="0"/>
            <a:r>
              <a:rPr lang="en-US"/>
              <a:t>Click to edit Master text style</a:t>
            </a:r>
          </a:p>
        </p:txBody>
      </p:sp>
      <p:sp>
        <p:nvSpPr>
          <p:cNvPr id="16" name="Rectangle 15">
            <a:extLst>
              <a:ext uri="{FF2B5EF4-FFF2-40B4-BE49-F238E27FC236}">
                <a16:creationId xmlns:a16="http://schemas.microsoft.com/office/drawing/2014/main" id="{8850F40F-882E-5A6A-3942-62510A5A5CC0}"/>
              </a:ext>
            </a:extLst>
          </p:cNvPr>
          <p:cNvSpPr/>
          <p:nvPr userDrawn="1"/>
        </p:nvSpPr>
        <p:spPr>
          <a:xfrm>
            <a:off x="740202" y="1727357"/>
            <a:ext cx="6270198" cy="45135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hart Placeholder 9">
            <a:extLst>
              <a:ext uri="{FF2B5EF4-FFF2-40B4-BE49-F238E27FC236}">
                <a16:creationId xmlns:a16="http://schemas.microsoft.com/office/drawing/2014/main" id="{C07780B1-8CA7-833B-4C5A-2929E5807232}"/>
              </a:ext>
            </a:extLst>
          </p:cNvPr>
          <p:cNvSpPr>
            <a:spLocks noGrp="1"/>
          </p:cNvSpPr>
          <p:nvPr>
            <p:ph type="chart" sz="quarter" idx="12"/>
          </p:nvPr>
        </p:nvSpPr>
        <p:spPr>
          <a:xfrm>
            <a:off x="752475" y="1724025"/>
            <a:ext cx="6257925" cy="4498975"/>
          </a:xfrm>
          <a:prstGeom prst="rect">
            <a:avLst/>
          </a:prstGeom>
        </p:spPr>
        <p:txBody>
          <a:bodyPr/>
          <a:lstStyle/>
          <a:p>
            <a:endParaRPr lang="en-US"/>
          </a:p>
        </p:txBody>
      </p:sp>
      <p:sp>
        <p:nvSpPr>
          <p:cNvPr id="19" name="Text Placeholder 18">
            <a:extLst>
              <a:ext uri="{FF2B5EF4-FFF2-40B4-BE49-F238E27FC236}">
                <a16:creationId xmlns:a16="http://schemas.microsoft.com/office/drawing/2014/main" id="{AB8166A1-33B7-B3A7-335A-13D734510159}"/>
              </a:ext>
            </a:extLst>
          </p:cNvPr>
          <p:cNvSpPr>
            <a:spLocks noGrp="1"/>
          </p:cNvSpPr>
          <p:nvPr>
            <p:ph type="body" sz="quarter" idx="13" hasCustomPrompt="1"/>
          </p:nvPr>
        </p:nvSpPr>
        <p:spPr>
          <a:xfrm>
            <a:off x="7921625" y="2012950"/>
            <a:ext cx="2765425" cy="438150"/>
          </a:xfrm>
          <a:prstGeom prst="rect">
            <a:avLst/>
          </a:prstGeom>
        </p:spPr>
        <p:txBody>
          <a:bodyPr>
            <a:spAutoFit/>
          </a:bodyPr>
          <a:lstStyle>
            <a:lvl1pPr marL="0" indent="0" algn="ctr">
              <a:buNone/>
              <a:defRPr sz="24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5" name="Rectangle 4">
            <a:extLst>
              <a:ext uri="{FF2B5EF4-FFF2-40B4-BE49-F238E27FC236}">
                <a16:creationId xmlns:a16="http://schemas.microsoft.com/office/drawing/2014/main" id="{D44FCDC1-06CC-6D2B-EA45-E9F46F31C19E}"/>
              </a:ext>
            </a:extLst>
          </p:cNvPr>
          <p:cNvSpPr/>
          <p:nvPr userDrawn="1"/>
        </p:nvSpPr>
        <p:spPr>
          <a:xfrm>
            <a:off x="11854543" y="6574971"/>
            <a:ext cx="337456" cy="2830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3E784D8-F783-5B52-D734-E29B8A406C5E}"/>
              </a:ext>
            </a:extLst>
          </p:cNvPr>
          <p:cNvSpPr txBox="1">
            <a:spLocks/>
          </p:cNvSpPr>
          <p:nvPr userDrawn="1"/>
        </p:nvSpPr>
        <p:spPr>
          <a:xfrm>
            <a:off x="10058400" y="6612895"/>
            <a:ext cx="2133600" cy="261610"/>
          </a:xfrm>
          <a:prstGeom prst="rect">
            <a:avLst/>
          </a:prstGeom>
        </p:spPr>
        <p:txBody>
          <a:bodyPr vert="horz" lIns="91440" tIns="45720" rIns="91440" bIns="4572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B9BE49F-ED5E-4B69-A794-E61762516069}" type="slidenum">
              <a:rPr lang="en-US" sz="1100" b="1" smtClean="0">
                <a:solidFill>
                  <a:srgbClr val="161C54"/>
                </a:solidFill>
              </a:rPr>
              <a:pPr algn="r"/>
              <a:t>‹#›</a:t>
            </a:fld>
            <a:endParaRPr lang="en-US" sz="1100" b="1">
              <a:solidFill>
                <a:srgbClr val="161C54"/>
              </a:solidFill>
            </a:endParaRPr>
          </a:p>
        </p:txBody>
      </p:sp>
      <p:sp>
        <p:nvSpPr>
          <p:cNvPr id="11" name="Title 5">
            <a:extLst>
              <a:ext uri="{FF2B5EF4-FFF2-40B4-BE49-F238E27FC236}">
                <a16:creationId xmlns:a16="http://schemas.microsoft.com/office/drawing/2014/main" id="{8D930353-37E6-09C4-ADFD-811A05CD01B6}"/>
              </a:ext>
            </a:extLst>
          </p:cNvPr>
          <p:cNvSpPr>
            <a:spLocks noGrp="1"/>
          </p:cNvSpPr>
          <p:nvPr>
            <p:ph type="title" hasCustomPrompt="1"/>
          </p:nvPr>
        </p:nvSpPr>
        <p:spPr>
          <a:xfrm>
            <a:off x="765601" y="581608"/>
            <a:ext cx="10515600" cy="590931"/>
          </a:xfrm>
          <a:prstGeom prst="rect">
            <a:avLst/>
          </a:prstGeom>
        </p:spPr>
        <p:txBody>
          <a:bodyPr>
            <a:spAutoFit/>
          </a:bodyPr>
          <a:lstStyle>
            <a:lvl1pPr>
              <a:defRPr lang="en-US" sz="3600" b="1" i="0" dirty="0">
                <a:solidFill>
                  <a:schemeClr val="tx2"/>
                </a:solidFill>
                <a:ea typeface="+mn-ea"/>
                <a:cs typeface="Segoe UI" panose="020B0502040204020203" pitchFamily="34" charset="0"/>
              </a:defRPr>
            </a:lvl1pPr>
          </a:lstStyle>
          <a:p>
            <a:pPr lvl="0"/>
            <a:r>
              <a:rPr lang="en-US"/>
              <a:t>Chart Title</a:t>
            </a:r>
          </a:p>
        </p:txBody>
      </p:sp>
    </p:spTree>
    <p:extLst>
      <p:ext uri="{BB962C8B-B14F-4D97-AF65-F5344CB8AC3E}">
        <p14:creationId xmlns:p14="http://schemas.microsoft.com/office/powerpoint/2010/main" val="3758764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799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 Image - Right Column">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DB6AE-0D12-0ADE-D0BF-3890F8815130}"/>
              </a:ext>
            </a:extLst>
          </p:cNvPr>
          <p:cNvSpPr>
            <a:spLocks noGrp="1"/>
          </p:cNvSpPr>
          <p:nvPr>
            <p:ph type="pic" sz="quarter" idx="10"/>
          </p:nvPr>
        </p:nvSpPr>
        <p:spPr>
          <a:xfrm>
            <a:off x="414528" y="781050"/>
            <a:ext cx="5384800" cy="5384800"/>
          </a:xfrm>
        </p:spPr>
        <p:txBody>
          <a:bodyPr/>
          <a:lstStyle/>
          <a:p>
            <a:endParaRPr lang="en-US"/>
          </a:p>
        </p:txBody>
      </p:sp>
      <p:sp>
        <p:nvSpPr>
          <p:cNvPr id="13" name="Text Placeholder 17">
            <a:extLst>
              <a:ext uri="{FF2B5EF4-FFF2-40B4-BE49-F238E27FC236}">
                <a16:creationId xmlns:a16="http://schemas.microsoft.com/office/drawing/2014/main" id="{1F6128DC-ECC6-5E1C-374D-E9ACE977E5F4}"/>
              </a:ext>
            </a:extLst>
          </p:cNvPr>
          <p:cNvSpPr>
            <a:spLocks noGrp="1"/>
          </p:cNvSpPr>
          <p:nvPr>
            <p:ph type="body" sz="quarter" idx="18" hasCustomPrompt="1"/>
          </p:nvPr>
        </p:nvSpPr>
        <p:spPr>
          <a:xfrm>
            <a:off x="6096000" y="3632199"/>
            <a:ext cx="2467352" cy="298450"/>
          </a:xfrm>
        </p:spPr>
        <p:txBody>
          <a:bodyPr>
            <a:noAutofit/>
          </a:bodyPr>
          <a:lstStyle>
            <a:lvl1pPr marL="0" indent="0">
              <a:buNone/>
              <a:defRPr sz="1800" b="1" i="0">
                <a:latin typeface="Arial" panose="020B0604020202020204" pitchFamily="34" charset="0"/>
                <a:cs typeface="Arial" panose="020B0604020202020204" pitchFamily="34" charset="0"/>
              </a:defRPr>
            </a:lvl1pPr>
            <a:lvl2pPr>
              <a:defRPr sz="1200" b="0" i="0">
                <a:latin typeface="Arial" panose="020B0604020202020204" pitchFamily="34" charset="0"/>
                <a:cs typeface="Arial" panose="020B0604020202020204" pitchFamily="34" charset="0"/>
              </a:defRPr>
            </a:lvl2pPr>
            <a:lvl3pPr>
              <a:defRPr sz="1200" b="0" i="0">
                <a:latin typeface="Arial" panose="020B0604020202020204" pitchFamily="34" charset="0"/>
                <a:cs typeface="Arial" panose="020B0604020202020204" pitchFamily="34" charset="0"/>
              </a:defRPr>
            </a:lvl3pPr>
            <a:lvl4pPr>
              <a:defRPr sz="1200" b="0" i="0">
                <a:latin typeface="Arial" panose="020B0604020202020204" pitchFamily="34" charset="0"/>
                <a:cs typeface="Arial" panose="020B0604020202020204" pitchFamily="34" charset="0"/>
              </a:defRPr>
            </a:lvl4pPr>
            <a:lvl5pPr>
              <a:defRPr sz="1200" b="0" i="0">
                <a:latin typeface="Arial" panose="020B0604020202020204" pitchFamily="34" charset="0"/>
                <a:cs typeface="Arial" panose="020B0604020202020204" pitchFamily="34" charset="0"/>
              </a:defRPr>
            </a:lvl5pPr>
          </a:lstStyle>
          <a:p>
            <a:pPr lvl="0"/>
            <a:r>
              <a:rPr lang="en-US"/>
              <a:t>Header Goes Here</a:t>
            </a:r>
          </a:p>
        </p:txBody>
      </p:sp>
      <p:sp>
        <p:nvSpPr>
          <p:cNvPr id="14" name="Text Placeholder 9">
            <a:extLst>
              <a:ext uri="{FF2B5EF4-FFF2-40B4-BE49-F238E27FC236}">
                <a16:creationId xmlns:a16="http://schemas.microsoft.com/office/drawing/2014/main" id="{8536BF08-5D6E-EACE-230A-3A4B371D473F}"/>
              </a:ext>
            </a:extLst>
          </p:cNvPr>
          <p:cNvSpPr>
            <a:spLocks noGrp="1"/>
          </p:cNvSpPr>
          <p:nvPr>
            <p:ph type="body" sz="quarter" idx="24" hasCustomPrompt="1"/>
          </p:nvPr>
        </p:nvSpPr>
        <p:spPr>
          <a:xfrm>
            <a:off x="6096000" y="4082926"/>
            <a:ext cx="5681471" cy="2082924"/>
          </a:xfrm>
        </p:spPr>
        <p:txBody>
          <a:bodyPr>
            <a:normAutofit/>
          </a:bodyPr>
          <a:lstStyle>
            <a:lvl1pPr marL="0" indent="0">
              <a:lnSpc>
                <a:spcPct val="100000"/>
              </a:lnSpc>
              <a:buNone/>
              <a:defRPr sz="1200" b="0" i="0">
                <a:solidFill>
                  <a:schemeClr val="tx1"/>
                </a:solidFill>
                <a:latin typeface="Arial" panose="020B0604020202020204" pitchFamily="34" charset="0"/>
                <a:cs typeface="Arial" panose="020B0604020202020204" pitchFamily="34" charset="0"/>
              </a:defRPr>
            </a:lvl1pPr>
            <a:lvl2pPr>
              <a:defRPr sz="1400"/>
            </a:lvl2pPr>
            <a:lvl3pPr>
              <a:defRPr sz="1400"/>
            </a:lvl3pPr>
            <a:lvl4pPr>
              <a:defRPr sz="1400"/>
            </a:lvl4pPr>
            <a:lvl5pPr>
              <a:defRPr sz="1400"/>
            </a:lvl5pPr>
          </a:lstStyle>
          <a:p>
            <a:pPr lvl="0"/>
            <a:r>
              <a:rPr lang="en-US" err="1"/>
              <a:t>Scelerisque</a:t>
            </a:r>
            <a:r>
              <a:rPr lang="en-US"/>
              <a:t> </a:t>
            </a:r>
            <a:r>
              <a:rPr lang="en-US" err="1"/>
              <a:t>purus</a:t>
            </a:r>
            <a:r>
              <a:rPr lang="en-US"/>
              <a:t> semper </a:t>
            </a:r>
            <a:r>
              <a:rPr lang="en-US" err="1"/>
              <a:t>eget</a:t>
            </a:r>
            <a:r>
              <a:rPr lang="en-US"/>
              <a:t> </a:t>
            </a:r>
            <a:r>
              <a:rPr lang="en-US" err="1"/>
              <a:t>duis</a:t>
            </a:r>
            <a:r>
              <a:rPr lang="en-US"/>
              <a:t> at </a:t>
            </a:r>
            <a:r>
              <a:rPr lang="en-US" err="1"/>
              <a:t>tellus</a:t>
            </a:r>
            <a:r>
              <a:rPr lang="en-US"/>
              <a:t> at. A </a:t>
            </a:r>
            <a:r>
              <a:rPr lang="en-US" err="1"/>
              <a:t>erat</a:t>
            </a:r>
            <a:r>
              <a:rPr lang="en-US"/>
              <a:t> </a:t>
            </a:r>
            <a:r>
              <a:rPr lang="en-US" err="1"/>
              <a:t>nam</a:t>
            </a:r>
            <a:r>
              <a:rPr lang="en-US"/>
              <a:t> at </a:t>
            </a:r>
            <a:r>
              <a:rPr lang="en-US" err="1"/>
              <a:t>lectus</a:t>
            </a:r>
            <a:r>
              <a:rPr lang="en-US"/>
              <a:t> </a:t>
            </a:r>
            <a:r>
              <a:rPr lang="en-US" err="1"/>
              <a:t>urna</a:t>
            </a:r>
            <a:r>
              <a:rPr lang="en-US"/>
              <a:t> </a:t>
            </a:r>
            <a:r>
              <a:rPr lang="en-US" err="1"/>
              <a:t>duis</a:t>
            </a:r>
            <a:r>
              <a:rPr lang="en-US"/>
              <a:t> convallis. </a:t>
            </a:r>
            <a:r>
              <a:rPr lang="en-US" err="1"/>
              <a:t>Quam</a:t>
            </a:r>
            <a:r>
              <a:rPr lang="en-US"/>
              <a:t> id </a:t>
            </a:r>
            <a:r>
              <a:rPr lang="en-US" err="1"/>
              <a:t>leo</a:t>
            </a:r>
            <a:r>
              <a:rPr lang="en-US"/>
              <a:t> in vitae </a:t>
            </a:r>
            <a:r>
              <a:rPr lang="en-US" err="1"/>
              <a:t>turpis</a:t>
            </a:r>
            <a:r>
              <a:rPr lang="en-US"/>
              <a:t> </a:t>
            </a:r>
            <a:r>
              <a:rPr lang="en-US" err="1"/>
              <a:t>massa</a:t>
            </a:r>
            <a:r>
              <a:rPr lang="en-US"/>
              <a:t> sed. Dolor magna </a:t>
            </a:r>
            <a:r>
              <a:rPr lang="en-US" err="1"/>
              <a:t>eget</a:t>
            </a:r>
            <a:r>
              <a:rPr lang="en-US"/>
              <a:t> </a:t>
            </a:r>
            <a:r>
              <a:rPr lang="en-US" err="1"/>
              <a:t>est</a:t>
            </a:r>
            <a:r>
              <a:rPr lang="en-US"/>
              <a:t> lorem ipsum dolor sit. Id </a:t>
            </a:r>
            <a:r>
              <a:rPr lang="en-US" err="1"/>
              <a:t>donec</a:t>
            </a:r>
            <a:r>
              <a:rPr lang="en-US"/>
              <a:t> </a:t>
            </a:r>
            <a:r>
              <a:rPr lang="en-US" err="1"/>
              <a:t>ultrices</a:t>
            </a:r>
            <a:r>
              <a:rPr lang="en-US"/>
              <a:t> </a:t>
            </a:r>
            <a:r>
              <a:rPr lang="en-US" err="1"/>
              <a:t>tincidunt</a:t>
            </a:r>
            <a:r>
              <a:rPr lang="en-US"/>
              <a:t> </a:t>
            </a:r>
            <a:r>
              <a:rPr lang="en-US" err="1"/>
              <a:t>arcu</a:t>
            </a:r>
            <a:r>
              <a:rPr lang="en-US"/>
              <a:t>. </a:t>
            </a:r>
            <a:r>
              <a:rPr lang="en-US" err="1"/>
              <a:t>Quisque</a:t>
            </a:r>
            <a:r>
              <a:rPr lang="en-US"/>
              <a:t> id diam vel </a:t>
            </a:r>
            <a:r>
              <a:rPr lang="en-US" err="1"/>
              <a:t>quam</a:t>
            </a:r>
            <a:r>
              <a:rPr lang="en-US"/>
              <a:t> </a:t>
            </a:r>
            <a:r>
              <a:rPr lang="en-US" err="1"/>
              <a:t>elementum</a:t>
            </a:r>
            <a:r>
              <a:rPr lang="en-US"/>
              <a:t> pulvinar </a:t>
            </a:r>
            <a:r>
              <a:rPr lang="en-US" err="1"/>
              <a:t>etiam</a:t>
            </a:r>
            <a:r>
              <a:rPr lang="en-US"/>
              <a:t>. </a:t>
            </a:r>
            <a:r>
              <a:rPr lang="en-US" err="1"/>
              <a:t>Enim</a:t>
            </a:r>
            <a:r>
              <a:rPr lang="en-US"/>
              <a:t> </a:t>
            </a:r>
            <a:r>
              <a:rPr lang="en-US" err="1"/>
              <a:t>eu</a:t>
            </a:r>
            <a:r>
              <a:rPr lang="en-US"/>
              <a:t> </a:t>
            </a:r>
            <a:r>
              <a:rPr lang="en-US" err="1"/>
              <a:t>turpis</a:t>
            </a:r>
            <a:r>
              <a:rPr lang="en-US"/>
              <a:t> </a:t>
            </a:r>
            <a:r>
              <a:rPr lang="en-US" err="1"/>
              <a:t>egestas</a:t>
            </a:r>
            <a:r>
              <a:rPr lang="en-US"/>
              <a:t> </a:t>
            </a:r>
            <a:r>
              <a:rPr lang="en-US" err="1"/>
              <a:t>pretium</a:t>
            </a:r>
            <a:r>
              <a:rPr lang="en-US"/>
              <a:t>. Semper </a:t>
            </a:r>
            <a:r>
              <a:rPr lang="en-US" err="1"/>
              <a:t>eget</a:t>
            </a:r>
            <a:r>
              <a:rPr lang="en-US"/>
              <a:t> </a:t>
            </a:r>
            <a:r>
              <a:rPr lang="en-US" err="1"/>
              <a:t>duis</a:t>
            </a:r>
            <a:r>
              <a:rPr lang="en-US"/>
              <a:t> at </a:t>
            </a:r>
            <a:r>
              <a:rPr lang="en-US" err="1"/>
              <a:t>tellus</a:t>
            </a:r>
            <a:r>
              <a:rPr lang="en-US"/>
              <a:t>.</a:t>
            </a:r>
          </a:p>
          <a:p>
            <a:pPr lvl="0"/>
            <a:r>
              <a:rPr lang="en-US"/>
              <a:t>Aenean </a:t>
            </a:r>
            <a:r>
              <a:rPr lang="en-US" err="1"/>
              <a:t>euismod</a:t>
            </a:r>
            <a:r>
              <a:rPr lang="en-US"/>
              <a:t> </a:t>
            </a:r>
            <a:r>
              <a:rPr lang="en-US" err="1"/>
              <a:t>elementum</a:t>
            </a:r>
            <a:r>
              <a:rPr lang="en-US"/>
              <a:t> nisi </a:t>
            </a:r>
            <a:r>
              <a:rPr lang="en-US" err="1"/>
              <a:t>quis</a:t>
            </a:r>
            <a:r>
              <a:rPr lang="en-US"/>
              <a:t> </a:t>
            </a:r>
            <a:r>
              <a:rPr lang="en-US" err="1"/>
              <a:t>eleifend</a:t>
            </a:r>
            <a:r>
              <a:rPr lang="en-US"/>
              <a:t>. At </a:t>
            </a:r>
            <a:r>
              <a:rPr lang="en-US" err="1"/>
              <a:t>tellus</a:t>
            </a:r>
            <a:r>
              <a:rPr lang="en-US"/>
              <a:t> at </a:t>
            </a:r>
            <a:r>
              <a:rPr lang="en-US" err="1"/>
              <a:t>urna</a:t>
            </a:r>
            <a:r>
              <a:rPr lang="en-US"/>
              <a:t> </a:t>
            </a:r>
            <a:r>
              <a:rPr lang="en-US" err="1"/>
              <a:t>condimentum</a:t>
            </a:r>
            <a:r>
              <a:rPr lang="en-US"/>
              <a:t> </a:t>
            </a:r>
            <a:r>
              <a:rPr lang="en-US" err="1"/>
              <a:t>mattis</a:t>
            </a:r>
            <a:r>
              <a:rPr lang="en-US"/>
              <a:t> </a:t>
            </a:r>
            <a:r>
              <a:rPr lang="en-US" err="1"/>
              <a:t>pellentesque</a:t>
            </a:r>
            <a:r>
              <a:rPr lang="en-US"/>
              <a:t>. </a:t>
            </a:r>
            <a:r>
              <a:rPr lang="en-US" err="1"/>
              <a:t>Suspendisse</a:t>
            </a:r>
            <a:r>
              <a:rPr lang="en-US"/>
              <a:t> </a:t>
            </a:r>
            <a:r>
              <a:rPr lang="en-US" err="1"/>
              <a:t>faucibus</a:t>
            </a:r>
            <a:r>
              <a:rPr lang="en-US"/>
              <a:t> </a:t>
            </a:r>
            <a:r>
              <a:rPr lang="en-US" err="1"/>
              <a:t>interdum</a:t>
            </a:r>
            <a:r>
              <a:rPr lang="en-US"/>
              <a:t> </a:t>
            </a:r>
            <a:r>
              <a:rPr lang="en-US" err="1"/>
              <a:t>posuere</a:t>
            </a:r>
            <a:r>
              <a:rPr lang="en-US"/>
              <a:t> lorem ipsum. Magna </a:t>
            </a:r>
            <a:r>
              <a:rPr lang="en-US" err="1"/>
              <a:t>fringilla</a:t>
            </a:r>
            <a:r>
              <a:rPr lang="en-US"/>
              <a:t> </a:t>
            </a:r>
            <a:r>
              <a:rPr lang="en-US" err="1"/>
              <a:t>urna</a:t>
            </a:r>
            <a:r>
              <a:rPr lang="en-US"/>
              <a:t> </a:t>
            </a:r>
            <a:r>
              <a:rPr lang="en-US" err="1"/>
              <a:t>porttitor</a:t>
            </a:r>
            <a:r>
              <a:rPr lang="en-US"/>
              <a:t> </a:t>
            </a:r>
            <a:r>
              <a:rPr lang="en-US" err="1"/>
              <a:t>rhoncus</a:t>
            </a:r>
            <a:r>
              <a:rPr lang="en-US"/>
              <a:t> dolor </a:t>
            </a:r>
            <a:r>
              <a:rPr lang="en-US" err="1"/>
              <a:t>purus</a:t>
            </a:r>
            <a:r>
              <a:rPr lang="en-US"/>
              <a:t> non </a:t>
            </a:r>
            <a:r>
              <a:rPr lang="en-US" err="1"/>
              <a:t>enim</a:t>
            </a:r>
            <a:r>
              <a:rPr lang="en-US"/>
              <a:t> </a:t>
            </a:r>
            <a:r>
              <a:rPr lang="en-US" err="1"/>
              <a:t>praesent</a:t>
            </a:r>
            <a:r>
              <a:rPr lang="en-US"/>
              <a:t>. Vitae </a:t>
            </a:r>
            <a:r>
              <a:rPr lang="en-US" err="1"/>
              <a:t>tortor</a:t>
            </a:r>
            <a:r>
              <a:rPr lang="en-US"/>
              <a:t> </a:t>
            </a:r>
            <a:r>
              <a:rPr lang="en-US" err="1"/>
              <a:t>condimentum</a:t>
            </a:r>
            <a:r>
              <a:rPr lang="en-US"/>
              <a:t> lacinia </a:t>
            </a:r>
            <a:r>
              <a:rPr lang="en-US" err="1"/>
              <a:t>quis</a:t>
            </a:r>
            <a:r>
              <a:rPr lang="en-US"/>
              <a:t> vel eros </a:t>
            </a:r>
            <a:r>
              <a:rPr lang="en-US" err="1"/>
              <a:t>donec</a:t>
            </a:r>
            <a:r>
              <a:rPr lang="en-US"/>
              <a:t> ac </a:t>
            </a:r>
            <a:r>
              <a:rPr lang="en-US" err="1"/>
              <a:t>odio</a:t>
            </a:r>
            <a:r>
              <a:rPr lang="en-US"/>
              <a:t>. Sed </a:t>
            </a:r>
            <a:r>
              <a:rPr lang="en-US" err="1"/>
              <a:t>blandit</a:t>
            </a:r>
            <a:r>
              <a:rPr lang="en-US"/>
              <a:t> libero </a:t>
            </a:r>
            <a:r>
              <a:rPr lang="en-US" err="1"/>
              <a:t>volutpat</a:t>
            </a:r>
            <a:r>
              <a:rPr lang="en-US"/>
              <a:t> sed.</a:t>
            </a:r>
          </a:p>
        </p:txBody>
      </p:sp>
      <p:sp>
        <p:nvSpPr>
          <p:cNvPr id="3" name="Picture Placeholder 11">
            <a:extLst>
              <a:ext uri="{FF2B5EF4-FFF2-40B4-BE49-F238E27FC236}">
                <a16:creationId xmlns:a16="http://schemas.microsoft.com/office/drawing/2014/main" id="{C299EABC-DD71-DC5C-73F7-36296B5458F6}"/>
              </a:ext>
            </a:extLst>
          </p:cNvPr>
          <p:cNvSpPr>
            <a:spLocks noGrp="1"/>
          </p:cNvSpPr>
          <p:nvPr>
            <p:ph type="pic" sz="quarter" idx="25"/>
          </p:nvPr>
        </p:nvSpPr>
        <p:spPr>
          <a:xfrm>
            <a:off x="6057900" y="781050"/>
            <a:ext cx="1841188" cy="1797050"/>
          </a:xfrm>
        </p:spPr>
        <p:txBody>
          <a:bodyPr/>
          <a:lstStyle/>
          <a:p>
            <a:endParaRPr lang="en-US"/>
          </a:p>
        </p:txBody>
      </p:sp>
      <p:sp>
        <p:nvSpPr>
          <p:cNvPr id="4" name="Picture Placeholder 11">
            <a:extLst>
              <a:ext uri="{FF2B5EF4-FFF2-40B4-BE49-F238E27FC236}">
                <a16:creationId xmlns:a16="http://schemas.microsoft.com/office/drawing/2014/main" id="{0FD2FE64-5CD3-2240-C3DD-CEB03CE32B5A}"/>
              </a:ext>
            </a:extLst>
          </p:cNvPr>
          <p:cNvSpPr>
            <a:spLocks noGrp="1"/>
          </p:cNvSpPr>
          <p:nvPr>
            <p:ph type="pic" sz="quarter" idx="26"/>
          </p:nvPr>
        </p:nvSpPr>
        <p:spPr>
          <a:xfrm>
            <a:off x="7997091" y="781050"/>
            <a:ext cx="1841188" cy="1797050"/>
          </a:xfrm>
        </p:spPr>
        <p:txBody>
          <a:bodyPr/>
          <a:lstStyle/>
          <a:p>
            <a:endParaRPr lang="en-US"/>
          </a:p>
        </p:txBody>
      </p:sp>
      <p:sp>
        <p:nvSpPr>
          <p:cNvPr id="5" name="Picture Placeholder 11">
            <a:extLst>
              <a:ext uri="{FF2B5EF4-FFF2-40B4-BE49-F238E27FC236}">
                <a16:creationId xmlns:a16="http://schemas.microsoft.com/office/drawing/2014/main" id="{ED920F15-02F6-2966-2D2D-9479093BADF4}"/>
              </a:ext>
            </a:extLst>
          </p:cNvPr>
          <p:cNvSpPr>
            <a:spLocks noGrp="1"/>
          </p:cNvSpPr>
          <p:nvPr>
            <p:ph type="pic" sz="quarter" idx="27"/>
          </p:nvPr>
        </p:nvSpPr>
        <p:spPr>
          <a:xfrm>
            <a:off x="9936283" y="781050"/>
            <a:ext cx="1841188" cy="1797050"/>
          </a:xfrm>
        </p:spPr>
        <p:txBody>
          <a:bodyPr/>
          <a:lstStyle/>
          <a:p>
            <a:endParaRPr lang="en-US"/>
          </a:p>
        </p:txBody>
      </p:sp>
      <p:sp>
        <p:nvSpPr>
          <p:cNvPr id="2" name="Slide Number Placeholder 4">
            <a:extLst>
              <a:ext uri="{FF2B5EF4-FFF2-40B4-BE49-F238E27FC236}">
                <a16:creationId xmlns:a16="http://schemas.microsoft.com/office/drawing/2014/main" id="{1FEB68AA-C1C9-E31E-6E25-D27441FDE117}"/>
              </a:ext>
            </a:extLst>
          </p:cNvPr>
          <p:cNvSpPr>
            <a:spLocks noGrp="1"/>
          </p:cNvSpPr>
          <p:nvPr>
            <p:ph type="sldNum" sz="quarter" idx="12"/>
          </p:nvPr>
        </p:nvSpPr>
        <p:spPr>
          <a:xfrm>
            <a:off x="9324728" y="6403763"/>
            <a:ext cx="2743200" cy="365125"/>
          </a:xfrm>
        </p:spPr>
        <p:txBody>
          <a:bodyPr/>
          <a:lstStyle/>
          <a:p>
            <a:fld id="{58C190E1-E93E-3C45-BC85-42D718F3CA0A}" type="slidenum">
              <a:rPr lang="en-US" smtClean="0"/>
              <a:pPr/>
              <a:t>‹#›</a:t>
            </a:fld>
            <a:endParaRPr lang="en-US"/>
          </a:p>
        </p:txBody>
      </p:sp>
    </p:spTree>
    <p:extLst>
      <p:ext uri="{BB962C8B-B14F-4D97-AF65-F5344CB8AC3E}">
        <p14:creationId xmlns:p14="http://schemas.microsoft.com/office/powerpoint/2010/main" val="2079229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able">
    <p:spTree>
      <p:nvGrpSpPr>
        <p:cNvPr id="1" name=""/>
        <p:cNvGrpSpPr/>
        <p:nvPr/>
      </p:nvGrpSpPr>
      <p:grpSpPr>
        <a:xfrm>
          <a:off x="0" y="0"/>
          <a:ext cx="0" cy="0"/>
          <a:chOff x="0" y="0"/>
          <a:chExt cx="0" cy="0"/>
        </a:xfrm>
      </p:grpSpPr>
      <p:grpSp>
        <p:nvGrpSpPr>
          <p:cNvPr id="92" name="Group 91">
            <a:extLst>
              <a:ext uri="{FF2B5EF4-FFF2-40B4-BE49-F238E27FC236}">
                <a16:creationId xmlns:a16="http://schemas.microsoft.com/office/drawing/2014/main" id="{F0BAFC52-204E-2313-E620-8CBB68B8D06F}"/>
              </a:ext>
            </a:extLst>
          </p:cNvPr>
          <p:cNvGrpSpPr>
            <a:grpSpLocks noGrp="1" noUngrp="1" noRot="1" noMove="1" noResize="1"/>
          </p:cNvGrpSpPr>
          <p:nvPr userDrawn="1"/>
        </p:nvGrpSpPr>
        <p:grpSpPr>
          <a:xfrm>
            <a:off x="-1" y="3502625"/>
            <a:ext cx="12192001" cy="3355372"/>
            <a:chOff x="-1" y="3502625"/>
            <a:chExt cx="12192001" cy="3355372"/>
          </a:xfrm>
          <a:solidFill>
            <a:schemeClr val="bg2"/>
          </a:solidFill>
        </p:grpSpPr>
        <p:sp>
          <p:nvSpPr>
            <p:cNvPr id="62" name="Freeform 32">
              <a:extLst>
                <a:ext uri="{FF2B5EF4-FFF2-40B4-BE49-F238E27FC236}">
                  <a16:creationId xmlns:a16="http://schemas.microsoft.com/office/drawing/2014/main" id="{E5FA8999-48E3-7297-90AE-2C808396308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11756758" y="3502625"/>
              <a:ext cx="435242" cy="3355372"/>
            </a:xfrm>
            <a:custGeom>
              <a:avLst/>
              <a:gdLst>
                <a:gd name="connsiteX0" fmla="*/ 435241 w 435241"/>
                <a:gd name="connsiteY0" fmla="*/ 0 h 3394146"/>
                <a:gd name="connsiteX1" fmla="*/ 435241 w 435241"/>
                <a:gd name="connsiteY1" fmla="*/ 3394146 h 3394146"/>
                <a:gd name="connsiteX2" fmla="*/ 0 w 435241"/>
                <a:gd name="connsiteY2" fmla="*/ 3394146 h 3394146"/>
                <a:gd name="connsiteX3" fmla="*/ 0 w 435241"/>
                <a:gd name="connsiteY3" fmla="*/ 523525 h 3394146"/>
              </a:gdLst>
              <a:ahLst/>
              <a:cxnLst>
                <a:cxn ang="0">
                  <a:pos x="connsiteX0" y="connsiteY0"/>
                </a:cxn>
                <a:cxn ang="0">
                  <a:pos x="connsiteX1" y="connsiteY1"/>
                </a:cxn>
                <a:cxn ang="0">
                  <a:pos x="connsiteX2" y="connsiteY2"/>
                </a:cxn>
                <a:cxn ang="0">
                  <a:pos x="connsiteX3" y="connsiteY3"/>
                </a:cxn>
              </a:cxnLst>
              <a:rect l="l" t="t" r="r" b="b"/>
              <a:pathLst>
                <a:path w="435241" h="3394146">
                  <a:moveTo>
                    <a:pt x="435241" y="0"/>
                  </a:moveTo>
                  <a:lnTo>
                    <a:pt x="435241" y="3394146"/>
                  </a:lnTo>
                  <a:lnTo>
                    <a:pt x="0" y="3394146"/>
                  </a:lnTo>
                  <a:lnTo>
                    <a:pt x="0" y="52352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9" name="Freeform 32">
              <a:extLst>
                <a:ext uri="{FF2B5EF4-FFF2-40B4-BE49-F238E27FC236}">
                  <a16:creationId xmlns:a16="http://schemas.microsoft.com/office/drawing/2014/main" id="{916C38E7-9FFC-57A3-BDE2-CF1F3D3D7B88}"/>
                </a:ext>
                <a:ext uri="{C183D7F6-B498-43B3-948B-1728B52AA6E4}">
                  <adec:decorative xmlns:adec="http://schemas.microsoft.com/office/drawing/2017/decorative" val="1"/>
                </a:ext>
              </a:extLst>
            </p:cNvPr>
            <p:cNvSpPr>
              <a:spLocks/>
            </p:cNvSpPr>
            <p:nvPr userDrawn="1"/>
          </p:nvSpPr>
          <p:spPr>
            <a:xfrm flipH="1">
              <a:off x="-1" y="3502625"/>
              <a:ext cx="435241" cy="3355369"/>
            </a:xfrm>
            <a:custGeom>
              <a:avLst/>
              <a:gdLst>
                <a:gd name="connsiteX0" fmla="*/ 435241 w 435241"/>
                <a:gd name="connsiteY0" fmla="*/ 0 h 3394146"/>
                <a:gd name="connsiteX1" fmla="*/ 435241 w 435241"/>
                <a:gd name="connsiteY1" fmla="*/ 3394146 h 3394146"/>
                <a:gd name="connsiteX2" fmla="*/ 0 w 435241"/>
                <a:gd name="connsiteY2" fmla="*/ 3394146 h 3394146"/>
                <a:gd name="connsiteX3" fmla="*/ 0 w 435241"/>
                <a:gd name="connsiteY3" fmla="*/ 523525 h 3394146"/>
              </a:gdLst>
              <a:ahLst/>
              <a:cxnLst>
                <a:cxn ang="0">
                  <a:pos x="connsiteX0" y="connsiteY0"/>
                </a:cxn>
                <a:cxn ang="0">
                  <a:pos x="connsiteX1" y="connsiteY1"/>
                </a:cxn>
                <a:cxn ang="0">
                  <a:pos x="connsiteX2" y="connsiteY2"/>
                </a:cxn>
                <a:cxn ang="0">
                  <a:pos x="connsiteX3" y="connsiteY3"/>
                </a:cxn>
              </a:cxnLst>
              <a:rect l="l" t="t" r="r" b="b"/>
              <a:pathLst>
                <a:path w="435241" h="3394146">
                  <a:moveTo>
                    <a:pt x="435241" y="0"/>
                  </a:moveTo>
                  <a:lnTo>
                    <a:pt x="435241" y="3394146"/>
                  </a:lnTo>
                  <a:lnTo>
                    <a:pt x="0" y="3394146"/>
                  </a:lnTo>
                  <a:lnTo>
                    <a:pt x="0" y="52352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90" name="Rectangle 89">
              <a:extLst>
                <a:ext uri="{FF2B5EF4-FFF2-40B4-BE49-F238E27FC236}">
                  <a16:creationId xmlns:a16="http://schemas.microsoft.com/office/drawing/2014/main" id="{7249CD4F-D17A-F66C-C18B-18340F938664}"/>
                </a:ext>
              </a:extLst>
            </p:cNvPr>
            <p:cNvSpPr>
              <a:spLocks/>
            </p:cNvSpPr>
            <p:nvPr userDrawn="1"/>
          </p:nvSpPr>
          <p:spPr>
            <a:xfrm>
              <a:off x="1" y="6594071"/>
              <a:ext cx="12191999" cy="26356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a:extLst>
              <a:ext uri="{FF2B5EF4-FFF2-40B4-BE49-F238E27FC236}">
                <a16:creationId xmlns:a16="http://schemas.microsoft.com/office/drawing/2014/main" id="{BECF4067-51DF-1AB0-CD72-0B0EA07124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0"/>
            <a:ext cx="12191999" cy="35026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16" name="Rectangle 15">
            <a:extLst>
              <a:ext uri="{FF2B5EF4-FFF2-40B4-BE49-F238E27FC236}">
                <a16:creationId xmlns:a16="http://schemas.microsoft.com/office/drawing/2014/main" id="{CDC2FA13-E3A5-C60D-ED44-88227E78ADFC}"/>
              </a:ext>
            </a:extLst>
          </p:cNvPr>
          <p:cNvSpPr>
            <a:spLocks/>
          </p:cNvSpPr>
          <p:nvPr userDrawn="1"/>
        </p:nvSpPr>
        <p:spPr>
          <a:xfrm>
            <a:off x="205961" y="201297"/>
            <a:ext cx="11780078" cy="64550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latin typeface="+mj-lt"/>
            </a:endParaRPr>
          </a:p>
        </p:txBody>
      </p:sp>
      <p:sp>
        <p:nvSpPr>
          <p:cNvPr id="13" name="Rectangle 12">
            <a:extLst>
              <a:ext uri="{FF2B5EF4-FFF2-40B4-BE49-F238E27FC236}">
                <a16:creationId xmlns:a16="http://schemas.microsoft.com/office/drawing/2014/main" id="{22478595-DEDE-A058-EFE1-9E11AADE3039}"/>
              </a:ext>
              <a:ext uri="{C183D7F6-B498-43B3-948B-1728B52AA6E4}">
                <adec:decorative xmlns:adec="http://schemas.microsoft.com/office/drawing/2017/decorative" val="1"/>
              </a:ext>
            </a:extLst>
          </p:cNvPr>
          <p:cNvSpPr/>
          <p:nvPr userDrawn="1"/>
        </p:nvSpPr>
        <p:spPr>
          <a:xfrm>
            <a:off x="2202717" y="1840752"/>
            <a:ext cx="7379434" cy="45756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6" name="Table Placeholder 5">
            <a:extLst>
              <a:ext uri="{FF2B5EF4-FFF2-40B4-BE49-F238E27FC236}">
                <a16:creationId xmlns:a16="http://schemas.microsoft.com/office/drawing/2014/main" id="{7DDCF59F-EE64-4659-37F1-0689ABE54FED}"/>
              </a:ext>
            </a:extLst>
          </p:cNvPr>
          <p:cNvSpPr>
            <a:spLocks noGrp="1"/>
          </p:cNvSpPr>
          <p:nvPr>
            <p:ph type="tbl" sz="quarter" idx="12"/>
          </p:nvPr>
        </p:nvSpPr>
        <p:spPr>
          <a:xfrm>
            <a:off x="2179138" y="1911362"/>
            <a:ext cx="7379433" cy="4472522"/>
          </a:xfrm>
          <a:prstGeom prst="rect">
            <a:avLst/>
          </a:prstGeom>
          <a:solidFill>
            <a:schemeClr val="bg1"/>
          </a:solidFill>
        </p:spPr>
        <p:txBody>
          <a:bodyPr/>
          <a:lstStyle/>
          <a:p>
            <a:endParaRPr lang="en-US"/>
          </a:p>
        </p:txBody>
      </p:sp>
      <p:sp>
        <p:nvSpPr>
          <p:cNvPr id="2" name="Rectangle 1">
            <a:extLst>
              <a:ext uri="{FF2B5EF4-FFF2-40B4-BE49-F238E27FC236}">
                <a16:creationId xmlns:a16="http://schemas.microsoft.com/office/drawing/2014/main" id="{83D05CDA-DE81-8058-84B3-7B3AB498D97B}"/>
              </a:ext>
            </a:extLst>
          </p:cNvPr>
          <p:cNvSpPr/>
          <p:nvPr userDrawn="1"/>
        </p:nvSpPr>
        <p:spPr>
          <a:xfrm>
            <a:off x="11854543" y="6574971"/>
            <a:ext cx="337456" cy="2830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5">
            <a:extLst>
              <a:ext uri="{FF2B5EF4-FFF2-40B4-BE49-F238E27FC236}">
                <a16:creationId xmlns:a16="http://schemas.microsoft.com/office/drawing/2014/main" id="{339E22DA-A011-2797-031D-DA3B47E9DBF2}"/>
              </a:ext>
            </a:extLst>
          </p:cNvPr>
          <p:cNvSpPr txBox="1">
            <a:spLocks/>
          </p:cNvSpPr>
          <p:nvPr userDrawn="1"/>
        </p:nvSpPr>
        <p:spPr>
          <a:xfrm>
            <a:off x="10058400" y="6612895"/>
            <a:ext cx="2133600" cy="261610"/>
          </a:xfrm>
          <a:prstGeom prst="rect">
            <a:avLst/>
          </a:prstGeom>
        </p:spPr>
        <p:txBody>
          <a:bodyPr vert="horz" lIns="91440" tIns="45720" rIns="91440" bIns="4572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B9BE49F-ED5E-4B69-A794-E61762516069}" type="slidenum">
              <a:rPr lang="en-US" sz="1100" b="1" smtClean="0">
                <a:solidFill>
                  <a:srgbClr val="161C54"/>
                </a:solidFill>
              </a:rPr>
              <a:pPr algn="r"/>
              <a:t>‹#›</a:t>
            </a:fld>
            <a:endParaRPr lang="en-US" sz="1100" b="1">
              <a:solidFill>
                <a:srgbClr val="161C54"/>
              </a:solidFill>
            </a:endParaRPr>
          </a:p>
        </p:txBody>
      </p:sp>
      <p:sp>
        <p:nvSpPr>
          <p:cNvPr id="5" name="Title 5">
            <a:extLst>
              <a:ext uri="{FF2B5EF4-FFF2-40B4-BE49-F238E27FC236}">
                <a16:creationId xmlns:a16="http://schemas.microsoft.com/office/drawing/2014/main" id="{36B63E12-81DB-5AC6-8621-3563A368AF07}"/>
              </a:ext>
            </a:extLst>
          </p:cNvPr>
          <p:cNvSpPr>
            <a:spLocks noGrp="1"/>
          </p:cNvSpPr>
          <p:nvPr>
            <p:ph type="title" hasCustomPrompt="1"/>
          </p:nvPr>
        </p:nvSpPr>
        <p:spPr>
          <a:xfrm>
            <a:off x="765601" y="581608"/>
            <a:ext cx="10515600" cy="590931"/>
          </a:xfrm>
          <a:prstGeom prst="rect">
            <a:avLst/>
          </a:prstGeom>
        </p:spPr>
        <p:txBody>
          <a:bodyPr>
            <a:spAutoFit/>
          </a:bodyPr>
          <a:lstStyle>
            <a:lvl1pPr>
              <a:defRPr lang="en-US" sz="3600" b="1" i="0" dirty="0">
                <a:solidFill>
                  <a:schemeClr val="tx2"/>
                </a:solidFill>
                <a:ea typeface="+mn-ea"/>
                <a:cs typeface="Segoe UI" panose="020B0502040204020203" pitchFamily="34" charset="0"/>
              </a:defRPr>
            </a:lvl1pPr>
          </a:lstStyle>
          <a:p>
            <a:pPr lvl="0"/>
            <a:r>
              <a:rPr lang="en-US"/>
              <a:t>Table Title</a:t>
            </a:r>
          </a:p>
        </p:txBody>
      </p:sp>
    </p:spTree>
    <p:extLst>
      <p:ext uri="{BB962C8B-B14F-4D97-AF65-F5344CB8AC3E}">
        <p14:creationId xmlns:p14="http://schemas.microsoft.com/office/powerpoint/2010/main" val="42798410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D. Title and Tex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459AB4EE-6F47-4A7E-BCA9-F71F220689EB}"/>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5" imgH="355" progId="TCLayout.ActiveDocument.1">
                  <p:embed/>
                </p:oleObj>
              </mc:Choice>
              <mc:Fallback>
                <p:oleObj name="think-cell Slide" r:id="rId3" imgW="345" imgH="355" progId="TCLayout.ActiveDocument.1">
                  <p:embed/>
                  <p:pic>
                    <p:nvPicPr>
                      <p:cNvPr id="5" name="think-cell data - do not delete" hidden="1">
                        <a:extLst>
                          <a:ext uri="{FF2B5EF4-FFF2-40B4-BE49-F238E27FC236}">
                            <a16:creationId xmlns:a16="http://schemas.microsoft.com/office/drawing/2014/main" id="{459AB4EE-6F47-4A7E-BCA9-F71F220689E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28650" y="1879352"/>
            <a:ext cx="10934700" cy="3672133"/>
          </a:xfrm>
        </p:spPr>
        <p:txBody>
          <a:bodyPr/>
          <a:lstStyle>
            <a:lvl1pPr>
              <a:lnSpc>
                <a:spcPct val="100000"/>
              </a:lnSpc>
              <a:spcBef>
                <a:spcPts val="0"/>
              </a:spcBef>
              <a:spcAft>
                <a:spcPts val="0"/>
              </a:spcAft>
              <a:defRPr>
                <a:latin typeface="+mn-lt"/>
                <a:ea typeface="+mn-ea"/>
                <a:cs typeface="+mn-cs"/>
              </a:defRPr>
            </a:lvl1pPr>
            <a:lvl2pPr>
              <a:lnSpc>
                <a:spcPct val="100000"/>
              </a:lnSpc>
              <a:spcBef>
                <a:spcPts val="0"/>
              </a:spcBef>
              <a:spcAft>
                <a:spcPts val="0"/>
              </a:spcAft>
              <a:defRPr>
                <a:latin typeface="+mn-lt"/>
                <a:ea typeface="+mn-ea"/>
                <a:cs typeface="+mn-cs"/>
              </a:defRPr>
            </a:lvl2pPr>
            <a:lvl3pPr>
              <a:lnSpc>
                <a:spcPct val="100000"/>
              </a:lnSpc>
              <a:spcBef>
                <a:spcPts val="0"/>
              </a:spcBef>
              <a:spcAft>
                <a:spcPts val="0"/>
              </a:spcAft>
              <a:defRPr>
                <a:latin typeface="+mn-lt"/>
                <a:ea typeface="+mn-ea"/>
                <a:cs typeface="+mn-cs"/>
              </a:defRPr>
            </a:lvl3pPr>
            <a:lvl4pPr>
              <a:lnSpc>
                <a:spcPct val="100000"/>
              </a:lnSpc>
              <a:spcBef>
                <a:spcPts val="0"/>
              </a:spcBef>
              <a:spcAft>
                <a:spcPts val="0"/>
              </a:spcAft>
              <a:defRPr>
                <a:latin typeface="+mn-lt"/>
                <a:ea typeface="+mn-ea"/>
                <a:cs typeface="+mn-cs"/>
              </a:defRPr>
            </a:lvl4pPr>
            <a:lvl5pPr>
              <a:lnSpc>
                <a:spcPct val="100000"/>
              </a:lnSpc>
              <a:spcBef>
                <a:spcPts val="0"/>
              </a:spcBef>
              <a:spcAft>
                <a:spcPts val="0"/>
              </a:spcAft>
              <a:defRPr>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8" name="Title Placeholder 1">
            <a:extLst>
              <a:ext uri="{FF2B5EF4-FFF2-40B4-BE49-F238E27FC236}">
                <a16:creationId xmlns:a16="http://schemas.microsoft.com/office/drawing/2014/main" id="{0A6A5824-CE79-4DD1-8F9E-510C8017C118}"/>
              </a:ext>
            </a:extLst>
          </p:cNvPr>
          <p:cNvSpPr>
            <a:spLocks noGrp="1"/>
          </p:cNvSpPr>
          <p:nvPr>
            <p:ph type="title" hasCustomPrompt="1"/>
          </p:nvPr>
        </p:nvSpPr>
        <p:spPr>
          <a:xfrm>
            <a:off x="628650" y="466344"/>
            <a:ext cx="10934700" cy="649224"/>
          </a:xfrm>
          <a:prstGeom prst="rect">
            <a:avLst/>
          </a:prstGeom>
        </p:spPr>
        <p:txBody>
          <a:bodyPr vert="horz" wrap="square" lIns="91440" tIns="45720" rIns="91440" bIns="45720" rtlCol="0" anchor="ctr">
            <a:normAutofit/>
          </a:bodyPr>
          <a:lstStyle>
            <a:lvl1pPr>
              <a:defRPr sz="2400"/>
            </a:lvl1pPr>
          </a:lstStyle>
          <a:p>
            <a:r>
              <a:rPr lang="en-US"/>
              <a:t>Click to add title</a:t>
            </a:r>
          </a:p>
        </p:txBody>
      </p:sp>
      <p:grpSp>
        <p:nvGrpSpPr>
          <p:cNvPr id="13" name="Group 12">
            <a:extLst>
              <a:ext uri="{FF2B5EF4-FFF2-40B4-BE49-F238E27FC236}">
                <a16:creationId xmlns:a16="http://schemas.microsoft.com/office/drawing/2014/main" id="{DFE9AD7A-363B-58D0-D029-DCED156B5A40}"/>
              </a:ext>
            </a:extLst>
          </p:cNvPr>
          <p:cNvGrpSpPr/>
          <p:nvPr userDrawn="1"/>
        </p:nvGrpSpPr>
        <p:grpSpPr>
          <a:xfrm>
            <a:off x="0" y="0"/>
            <a:ext cx="1392246" cy="728148"/>
            <a:chOff x="0" y="0"/>
            <a:chExt cx="1930074" cy="1009432"/>
          </a:xfrm>
        </p:grpSpPr>
        <p:pic>
          <p:nvPicPr>
            <p:cNvPr id="16" name="Picture 15" descr="Logo, company name&#10;&#10;Description automatically generated">
              <a:extLst>
                <a:ext uri="{FF2B5EF4-FFF2-40B4-BE49-F238E27FC236}">
                  <a16:creationId xmlns:a16="http://schemas.microsoft.com/office/drawing/2014/main" id="{373E845A-ACEA-8C06-5108-96D21CE7E165}"/>
                </a:ext>
              </a:extLst>
            </p:cNvPr>
            <p:cNvPicPr>
              <a:picLocks noChangeAspect="1"/>
            </p:cNvPicPr>
            <p:nvPr userDrawn="1"/>
          </p:nvPicPr>
          <p:blipFill rotWithShape="1">
            <a:blip r:embed="rId5"/>
            <a:srcRect l="15625" t="13043" r="18617" b="27247"/>
            <a:stretch/>
          </p:blipFill>
          <p:spPr>
            <a:xfrm rot="10800000" flipH="1">
              <a:off x="0" y="0"/>
              <a:ext cx="1930074" cy="1009432"/>
            </a:xfrm>
            <a:prstGeom prst="rect">
              <a:avLst/>
            </a:prstGeom>
          </p:spPr>
        </p:pic>
        <p:sp>
          <p:nvSpPr>
            <p:cNvPr id="17" name="Rectangle 16">
              <a:extLst>
                <a:ext uri="{FF2B5EF4-FFF2-40B4-BE49-F238E27FC236}">
                  <a16:creationId xmlns:a16="http://schemas.microsoft.com/office/drawing/2014/main" id="{E6259391-FA7B-985B-3248-BDFF68B4D584}"/>
                </a:ext>
              </a:extLst>
            </p:cNvPr>
            <p:cNvSpPr/>
            <p:nvPr userDrawn="1"/>
          </p:nvSpPr>
          <p:spPr>
            <a:xfrm>
              <a:off x="327398" y="209708"/>
              <a:ext cx="215160" cy="227759"/>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grpSp>
      <p:sp>
        <p:nvSpPr>
          <p:cNvPr id="2" name="TextBox 1">
            <a:extLst>
              <a:ext uri="{FF2B5EF4-FFF2-40B4-BE49-F238E27FC236}">
                <a16:creationId xmlns:a16="http://schemas.microsoft.com/office/drawing/2014/main" id="{B5A7D9D1-393C-AB2C-80B2-D42D05A2D33B}"/>
              </a:ext>
            </a:extLst>
          </p:cNvPr>
          <p:cNvSpPr txBox="1"/>
          <p:nvPr userDrawn="1"/>
        </p:nvSpPr>
        <p:spPr>
          <a:xfrm>
            <a:off x="5030805" y="20342"/>
            <a:ext cx="2130390" cy="153888"/>
          </a:xfrm>
          <a:prstGeom prst="rect">
            <a:avLst/>
          </a:prstGeom>
          <a:solidFill>
            <a:srgbClr val="FFFFFF"/>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spAutoFit/>
          </a:bodyPr>
          <a:lstStyle/>
          <a:p>
            <a:pPr algn="ctr"/>
            <a:r>
              <a:rPr lang="en-US" sz="1000" i="1">
                <a:solidFill>
                  <a:srgbClr val="FF0000"/>
                </a:solidFill>
              </a:rPr>
              <a:t>Draft – for preliminary discussion only</a:t>
            </a:r>
          </a:p>
        </p:txBody>
      </p:sp>
    </p:spTree>
    <p:extLst>
      <p:ext uri="{BB962C8B-B14F-4D97-AF65-F5344CB8AC3E}">
        <p14:creationId xmlns:p14="http://schemas.microsoft.com/office/powerpoint/2010/main" val="42160575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D. Title Only">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957E6561-03FC-45B5-8E35-B8C1AA0C452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5" imgH="355" progId="TCLayout.ActiveDocument.1">
                  <p:embed/>
                </p:oleObj>
              </mc:Choice>
              <mc:Fallback>
                <p:oleObj name="think-cell Slide" r:id="rId3" imgW="345" imgH="355" progId="TCLayout.ActiveDocument.1">
                  <p:embed/>
                  <p:pic>
                    <p:nvPicPr>
                      <p:cNvPr id="3" name="think-cell data - do not delete" hidden="1">
                        <a:extLst>
                          <a:ext uri="{FF2B5EF4-FFF2-40B4-BE49-F238E27FC236}">
                            <a16:creationId xmlns:a16="http://schemas.microsoft.com/office/drawing/2014/main" id="{957E6561-03FC-45B5-8E35-B8C1AA0C452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6" name="Title Placeholder 1">
            <a:extLst>
              <a:ext uri="{FF2B5EF4-FFF2-40B4-BE49-F238E27FC236}">
                <a16:creationId xmlns:a16="http://schemas.microsoft.com/office/drawing/2014/main" id="{032750D7-C8B3-4D0A-8018-4B2CD9D15428}"/>
              </a:ext>
            </a:extLst>
          </p:cNvPr>
          <p:cNvSpPr>
            <a:spLocks noGrp="1"/>
          </p:cNvSpPr>
          <p:nvPr>
            <p:ph type="title" hasCustomPrompt="1"/>
          </p:nvPr>
        </p:nvSpPr>
        <p:spPr>
          <a:xfrm>
            <a:off x="628650" y="466344"/>
            <a:ext cx="10934700" cy="649224"/>
          </a:xfrm>
          <a:prstGeom prst="rect">
            <a:avLst/>
          </a:prstGeom>
        </p:spPr>
        <p:txBody>
          <a:bodyPr vert="horz" wrap="square" lIns="91440" tIns="45720" rIns="91440" bIns="45720" rtlCol="0" anchor="ctr">
            <a:normAutofit/>
          </a:bodyPr>
          <a:lstStyle>
            <a:lvl1pPr>
              <a:defRPr sz="2400"/>
            </a:lvl1pPr>
          </a:lstStyle>
          <a:p>
            <a:r>
              <a:rPr lang="en-US"/>
              <a:t>Click to add title</a:t>
            </a:r>
          </a:p>
        </p:txBody>
      </p:sp>
      <p:grpSp>
        <p:nvGrpSpPr>
          <p:cNvPr id="4" name="Group 3">
            <a:extLst>
              <a:ext uri="{FF2B5EF4-FFF2-40B4-BE49-F238E27FC236}">
                <a16:creationId xmlns:a16="http://schemas.microsoft.com/office/drawing/2014/main" id="{4E2F6697-F8F9-73A4-BC5E-DC1375734FB8}"/>
              </a:ext>
            </a:extLst>
          </p:cNvPr>
          <p:cNvGrpSpPr/>
          <p:nvPr userDrawn="1"/>
        </p:nvGrpSpPr>
        <p:grpSpPr>
          <a:xfrm>
            <a:off x="0" y="0"/>
            <a:ext cx="1392246" cy="728148"/>
            <a:chOff x="0" y="0"/>
            <a:chExt cx="1930074" cy="1009432"/>
          </a:xfrm>
        </p:grpSpPr>
        <p:pic>
          <p:nvPicPr>
            <p:cNvPr id="5" name="Picture 4" descr="Logo, company name&#10;&#10;Description automatically generated">
              <a:extLst>
                <a:ext uri="{FF2B5EF4-FFF2-40B4-BE49-F238E27FC236}">
                  <a16:creationId xmlns:a16="http://schemas.microsoft.com/office/drawing/2014/main" id="{0132C925-1A7C-CE79-005D-EDF1F9F7A288}"/>
                </a:ext>
              </a:extLst>
            </p:cNvPr>
            <p:cNvPicPr>
              <a:picLocks noChangeAspect="1"/>
            </p:cNvPicPr>
            <p:nvPr userDrawn="1"/>
          </p:nvPicPr>
          <p:blipFill rotWithShape="1">
            <a:blip r:embed="rId5"/>
            <a:srcRect l="15625" t="13043" r="18617" b="27247"/>
            <a:stretch/>
          </p:blipFill>
          <p:spPr>
            <a:xfrm rot="10800000" flipH="1">
              <a:off x="0" y="0"/>
              <a:ext cx="1930074" cy="1009432"/>
            </a:xfrm>
            <a:prstGeom prst="rect">
              <a:avLst/>
            </a:prstGeom>
          </p:spPr>
        </p:pic>
        <p:sp>
          <p:nvSpPr>
            <p:cNvPr id="11" name="Rectangle 10">
              <a:extLst>
                <a:ext uri="{FF2B5EF4-FFF2-40B4-BE49-F238E27FC236}">
                  <a16:creationId xmlns:a16="http://schemas.microsoft.com/office/drawing/2014/main" id="{D18376F0-5064-5B16-AC20-EE3C3D8C721B}"/>
                </a:ext>
              </a:extLst>
            </p:cNvPr>
            <p:cNvSpPr/>
            <p:nvPr userDrawn="1"/>
          </p:nvSpPr>
          <p:spPr>
            <a:xfrm>
              <a:off x="327398" y="209708"/>
              <a:ext cx="215160" cy="227759"/>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grpSp>
      <p:sp>
        <p:nvSpPr>
          <p:cNvPr id="8" name="TextBox 7">
            <a:extLst>
              <a:ext uri="{FF2B5EF4-FFF2-40B4-BE49-F238E27FC236}">
                <a16:creationId xmlns:a16="http://schemas.microsoft.com/office/drawing/2014/main" id="{BB4C6330-8175-09A9-888A-083BE909C487}"/>
              </a:ext>
            </a:extLst>
          </p:cNvPr>
          <p:cNvSpPr txBox="1"/>
          <p:nvPr userDrawn="1"/>
        </p:nvSpPr>
        <p:spPr>
          <a:xfrm>
            <a:off x="5030805" y="20342"/>
            <a:ext cx="2130390" cy="153888"/>
          </a:xfrm>
          <a:prstGeom prst="rect">
            <a:avLst/>
          </a:prstGeom>
          <a:solidFill>
            <a:srgbClr val="FFFFFF"/>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spAutoFit/>
          </a:bodyPr>
          <a:lstStyle/>
          <a:p>
            <a:pPr algn="ctr"/>
            <a:r>
              <a:rPr lang="en-US" sz="1000" i="1">
                <a:solidFill>
                  <a:srgbClr val="FF0000"/>
                </a:solidFill>
              </a:rPr>
              <a:t>Draft – for preliminary discussion only</a:t>
            </a:r>
          </a:p>
        </p:txBody>
      </p:sp>
    </p:spTree>
    <p:extLst>
      <p:ext uri="{BB962C8B-B14F-4D97-AF65-F5344CB8AC3E}">
        <p14:creationId xmlns:p14="http://schemas.microsoft.com/office/powerpoint/2010/main" val="31009494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A7C07-F6C4-1E47-A09F-C6DEAC1D5DB3}"/>
              </a:ext>
            </a:extLst>
          </p:cNvPr>
          <p:cNvSpPr>
            <a:spLocks noGrp="1"/>
          </p:cNvSpPr>
          <p:nvPr>
            <p:ph type="title"/>
          </p:nvPr>
        </p:nvSpPr>
        <p:spPr>
          <a:xfrm>
            <a:off x="1183340" y="491785"/>
            <a:ext cx="10170459" cy="1325563"/>
          </a:xfrm>
        </p:spPr>
        <p:txBody>
          <a:bodyPr>
            <a:normAutofit/>
          </a:bodyPr>
          <a:lstStyle>
            <a:lvl1pPr>
              <a:defRPr sz="4000" b="1">
                <a:solidFill>
                  <a:srgbClr val="1A4387"/>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Rectangle 6">
            <a:extLst>
              <a:ext uri="{FF2B5EF4-FFF2-40B4-BE49-F238E27FC236}">
                <a16:creationId xmlns:a16="http://schemas.microsoft.com/office/drawing/2014/main" id="{5FC0D5B4-DD14-0747-AA50-F60D8BA7C8BB}"/>
              </a:ext>
            </a:extLst>
          </p:cNvPr>
          <p:cNvSpPr/>
          <p:nvPr userDrawn="1"/>
        </p:nvSpPr>
        <p:spPr>
          <a:xfrm>
            <a:off x="-39756" y="5992813"/>
            <a:ext cx="12265622" cy="924822"/>
          </a:xfrm>
          <a:prstGeom prst="rect">
            <a:avLst/>
          </a:prstGeom>
          <a:solidFill>
            <a:srgbClr val="1A4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sp>
        <p:nvSpPr>
          <p:cNvPr id="8" name="Slide Number Placeholder 5">
            <a:extLst>
              <a:ext uri="{FF2B5EF4-FFF2-40B4-BE49-F238E27FC236}">
                <a16:creationId xmlns:a16="http://schemas.microsoft.com/office/drawing/2014/main" id="{945FC8FA-3940-F240-83B8-6E1FF633DFB3}"/>
              </a:ext>
            </a:extLst>
          </p:cNvPr>
          <p:cNvSpPr>
            <a:spLocks noGrp="1"/>
          </p:cNvSpPr>
          <p:nvPr>
            <p:ph type="sldNum" sz="quarter" idx="12"/>
          </p:nvPr>
        </p:nvSpPr>
        <p:spPr>
          <a:xfrm>
            <a:off x="8610600" y="6356350"/>
            <a:ext cx="2743200" cy="365125"/>
          </a:xfrm>
          <a:prstGeom prst="rect">
            <a:avLst/>
          </a:prstGeom>
        </p:spPr>
        <p:txBody>
          <a:bodyPr/>
          <a:lstStyle>
            <a:lvl1pPr algn="r">
              <a:defRPr>
                <a:solidFill>
                  <a:srgbClr val="75B9E5"/>
                </a:solidFill>
              </a:defRPr>
            </a:lvl1pPr>
          </a:lstStyle>
          <a:p>
            <a:fld id="{19ED8608-BCF1-B149-8CB0-92877DFBBF10}" type="slidenum">
              <a:rPr lang="en-US" smtClean="0"/>
              <a:pPr/>
              <a:t>‹#›</a:t>
            </a:fld>
            <a:endParaRPr lang="en-US"/>
          </a:p>
        </p:txBody>
      </p:sp>
      <p:pic>
        <p:nvPicPr>
          <p:cNvPr id="9" name="Picture 8">
            <a:extLst>
              <a:ext uri="{FF2B5EF4-FFF2-40B4-BE49-F238E27FC236}">
                <a16:creationId xmlns:a16="http://schemas.microsoft.com/office/drawing/2014/main" id="{5445B38D-5F19-7B42-9D5E-4B9DE2FA786C}"/>
              </a:ext>
            </a:extLst>
          </p:cNvPr>
          <p:cNvPicPr>
            <a:picLocks noChangeAspect="1"/>
          </p:cNvPicPr>
          <p:nvPr userDrawn="1"/>
        </p:nvPicPr>
        <p:blipFill>
          <a:blip r:embed="rId2"/>
          <a:stretch>
            <a:fillRect/>
          </a:stretch>
        </p:blipFill>
        <p:spPr>
          <a:xfrm>
            <a:off x="1010652" y="6264275"/>
            <a:ext cx="1752600" cy="457200"/>
          </a:xfrm>
          <a:prstGeom prst="rect">
            <a:avLst/>
          </a:prstGeom>
        </p:spPr>
      </p:pic>
      <p:sp>
        <p:nvSpPr>
          <p:cNvPr id="10" name="Rectangle 9">
            <a:extLst>
              <a:ext uri="{FF2B5EF4-FFF2-40B4-BE49-F238E27FC236}">
                <a16:creationId xmlns:a16="http://schemas.microsoft.com/office/drawing/2014/main" id="{454B0321-6B92-C749-95F6-84C08C79E8FE}"/>
              </a:ext>
            </a:extLst>
          </p:cNvPr>
          <p:cNvSpPr/>
          <p:nvPr userDrawn="1"/>
        </p:nvSpPr>
        <p:spPr>
          <a:xfrm>
            <a:off x="-7628" y="-12603"/>
            <a:ext cx="12199628" cy="349881"/>
          </a:xfrm>
          <a:prstGeom prst="rect">
            <a:avLst/>
          </a:prstGeom>
          <a:solidFill>
            <a:srgbClr val="75B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A4387"/>
              </a:solidFill>
            </a:endParaRPr>
          </a:p>
        </p:txBody>
      </p:sp>
      <p:sp>
        <p:nvSpPr>
          <p:cNvPr id="12" name="Content Placeholder 2">
            <a:extLst>
              <a:ext uri="{FF2B5EF4-FFF2-40B4-BE49-F238E27FC236}">
                <a16:creationId xmlns:a16="http://schemas.microsoft.com/office/drawing/2014/main" id="{638C9793-C446-254D-BFD7-5DCD05853744}"/>
              </a:ext>
            </a:extLst>
          </p:cNvPr>
          <p:cNvSpPr>
            <a:spLocks noGrp="1"/>
          </p:cNvSpPr>
          <p:nvPr>
            <p:ph sz="half" idx="1"/>
          </p:nvPr>
        </p:nvSpPr>
        <p:spPr>
          <a:xfrm>
            <a:off x="1183338" y="1817348"/>
            <a:ext cx="10170458" cy="3623706"/>
          </a:xfrm>
        </p:spPr>
        <p:txBody>
          <a:bodyPr/>
          <a:lstStyle>
            <a:lvl1pPr>
              <a:defRPr sz="2400">
                <a:solidFill>
                  <a:schemeClr val="tx1">
                    <a:lumMod val="75000"/>
                    <a:lumOff val="25000"/>
                  </a:schemeClr>
                </a:solidFill>
                <a:latin typeface="Arial" panose="020B0604020202020204" pitchFamily="34" charset="0"/>
                <a:cs typeface="Arial" panose="020B0604020202020204" pitchFamily="34" charset="0"/>
              </a:defRPr>
            </a:lvl1pPr>
            <a:lvl2pPr>
              <a:defRPr sz="2200">
                <a:solidFill>
                  <a:schemeClr val="tx1">
                    <a:lumMod val="75000"/>
                    <a:lumOff val="25000"/>
                  </a:schemeClr>
                </a:solidFill>
                <a:latin typeface="Arial" panose="020B0604020202020204" pitchFamily="34" charset="0"/>
                <a:cs typeface="Arial" panose="020B0604020202020204" pitchFamily="34" charset="0"/>
              </a:defRPr>
            </a:lvl2pPr>
            <a:lvl3pPr>
              <a:defRPr>
                <a:solidFill>
                  <a:schemeClr val="tx1">
                    <a:lumMod val="75000"/>
                    <a:lumOff val="25000"/>
                  </a:schemeClr>
                </a:solidFill>
                <a:latin typeface="Arial" panose="020B0604020202020204" pitchFamily="34" charset="0"/>
                <a:cs typeface="Arial" panose="020B0604020202020204" pitchFamily="34" charset="0"/>
              </a:defRPr>
            </a:lvl3pPr>
            <a:lvl4pPr>
              <a:defRPr>
                <a:solidFill>
                  <a:schemeClr val="tx1">
                    <a:lumMod val="75000"/>
                    <a:lumOff val="25000"/>
                  </a:schemeClr>
                </a:solidFill>
                <a:latin typeface="Arial" panose="020B0604020202020204" pitchFamily="34" charset="0"/>
                <a:cs typeface="Arial" panose="020B0604020202020204" pitchFamily="34" charset="0"/>
              </a:defRPr>
            </a:lvl4pPr>
            <a:lvl5pPr>
              <a:defRPr>
                <a:solidFill>
                  <a:schemeClr val="tx1">
                    <a:lumMod val="75000"/>
                    <a:lumOff val="2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5482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EB08185-3A86-0EA5-DB03-D6258D978FC2}"/>
              </a:ext>
            </a:extLst>
          </p:cNvPr>
          <p:cNvSpPr/>
          <p:nvPr userDrawn="1"/>
        </p:nvSpPr>
        <p:spPr>
          <a:xfrm>
            <a:off x="11767457" y="6492875"/>
            <a:ext cx="424542"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BD52E52-0CD3-B3A5-5E8F-847B86F0FD86}"/>
              </a:ext>
            </a:extLst>
          </p:cNvPr>
          <p:cNvSpPr/>
          <p:nvPr userDrawn="1"/>
        </p:nvSpPr>
        <p:spPr>
          <a:xfrm>
            <a:off x="11854543" y="6574971"/>
            <a:ext cx="337456" cy="2830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5">
            <a:extLst>
              <a:ext uri="{FF2B5EF4-FFF2-40B4-BE49-F238E27FC236}">
                <a16:creationId xmlns:a16="http://schemas.microsoft.com/office/drawing/2014/main" id="{2163690A-1A9E-849E-ED40-A61AFD417CCA}"/>
              </a:ext>
            </a:extLst>
          </p:cNvPr>
          <p:cNvSpPr txBox="1">
            <a:spLocks/>
          </p:cNvSpPr>
          <p:nvPr userDrawn="1"/>
        </p:nvSpPr>
        <p:spPr>
          <a:xfrm>
            <a:off x="10058400" y="6612895"/>
            <a:ext cx="2133600" cy="261610"/>
          </a:xfrm>
          <a:prstGeom prst="rect">
            <a:avLst/>
          </a:prstGeom>
        </p:spPr>
        <p:txBody>
          <a:bodyPr vert="horz" lIns="91440" tIns="45720" rIns="91440" bIns="4572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B9BE49F-ED5E-4B69-A794-E61762516069}" type="slidenum">
              <a:rPr lang="en-US" sz="1100" b="1" smtClean="0">
                <a:solidFill>
                  <a:srgbClr val="161C54"/>
                </a:solidFill>
              </a:rPr>
              <a:pPr algn="r"/>
              <a:t>‹#›</a:t>
            </a:fld>
            <a:endParaRPr lang="en-US" sz="1100" b="1">
              <a:solidFill>
                <a:srgbClr val="161C54"/>
              </a:solidFill>
            </a:endParaRPr>
          </a:p>
        </p:txBody>
      </p:sp>
    </p:spTree>
    <p:extLst>
      <p:ext uri="{BB962C8B-B14F-4D97-AF65-F5344CB8AC3E}">
        <p14:creationId xmlns:p14="http://schemas.microsoft.com/office/powerpoint/2010/main" val="1852396882"/>
      </p:ext>
    </p:extLst>
  </p:cSld>
  <p:clrMap bg1="lt1" tx1="dk1" bg2="lt2" tx2="dk2" accent1="accent1" accent2="accent2" accent3="accent3" accent4="accent4" accent5="accent5" accent6="accent6" hlink="hlink" folHlink="folHlink"/>
  <p:sldLayoutIdLst>
    <p:sldLayoutId id="2147483719" r:id="rId1"/>
    <p:sldLayoutId id="2147483691" r:id="rId2"/>
    <p:sldLayoutId id="2147483692" r:id="rId3"/>
    <p:sldLayoutId id="2147483693" r:id="rId4"/>
    <p:sldLayoutId id="2147483687" r:id="rId5"/>
    <p:sldLayoutId id="2147483698" r:id="rId6"/>
    <p:sldLayoutId id="2147483701" r:id="rId7"/>
    <p:sldLayoutId id="2147483697" r:id="rId8"/>
    <p:sldLayoutId id="2147483705" r:id="rId9"/>
    <p:sldLayoutId id="2147483699" r:id="rId10"/>
    <p:sldLayoutId id="2147483704" r:id="rId11"/>
    <p:sldLayoutId id="2147483666" r:id="rId12"/>
    <p:sldLayoutId id="2147483720" r:id="rId13"/>
    <p:sldLayoutId id="2147483724" r:id="rId14"/>
    <p:sldLayoutId id="2147483725" r:id="rId15"/>
    <p:sldLayoutId id="2147483726" r:id="rId16"/>
    <p:sldLayoutId id="2147483727" r:id="rId17"/>
    <p:sldLayoutId id="2147483728" r:id="rId18"/>
    <p:sldLayoutId id="2147483729"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2" Type="http://schemas.openxmlformats.org/officeDocument/2006/relationships/hyperlink" Target="https://getcovered.illinois.gov/broker-resources.html" TargetMode="Externa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0.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hyperlink" Target="http://www.michellesmirror.com/2010/06/maintenance-shutdown-alert.html" TargetMode="External"/><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hyperlink" Target="mailto:GCI.Outreach@illinois.gov" TargetMode="Externa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hyperlink" Target="https://ilogin.illinois.gov/" TargetMode="External"/><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hyperlink" Target="https://getcovered.illinois.gov/broker-resources.html" TargetMode="External"/><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BBAEDD33-4696-C109-86BC-D4AE895F15A7}"/>
              </a:ext>
            </a:extLst>
          </p:cNvPr>
          <p:cNvSpPr>
            <a:spLocks noGrp="1"/>
          </p:cNvSpPr>
          <p:nvPr>
            <p:ph type="body" sz="quarter" idx="13"/>
          </p:nvPr>
        </p:nvSpPr>
        <p:spPr>
          <a:xfrm>
            <a:off x="3079750" y="3829370"/>
            <a:ext cx="6032500" cy="719171"/>
          </a:xfrm>
        </p:spPr>
        <p:txBody>
          <a:bodyPr lIns="91440" tIns="45720" rIns="91440" bIns="45720" anchor="t">
            <a:spAutoFit/>
          </a:bodyPr>
          <a:lstStyle/>
          <a:p>
            <a:r>
              <a:rPr lang="en-US">
                <a:cs typeface="Segoe UI Semibold"/>
              </a:rPr>
              <a:t>Thursday, August 20, 2026</a:t>
            </a:r>
          </a:p>
          <a:p>
            <a:r>
              <a:rPr lang="en-US">
                <a:cs typeface="Segoe UI Semibold"/>
              </a:rPr>
              <a:t>11:00 AM CT</a:t>
            </a:r>
          </a:p>
        </p:txBody>
      </p:sp>
      <p:sp>
        <p:nvSpPr>
          <p:cNvPr id="15" name="Title 14">
            <a:extLst>
              <a:ext uri="{FF2B5EF4-FFF2-40B4-BE49-F238E27FC236}">
                <a16:creationId xmlns:a16="http://schemas.microsoft.com/office/drawing/2014/main" id="{F0B28938-CE1C-1465-5D6E-66C724658D88}"/>
              </a:ext>
            </a:extLst>
          </p:cNvPr>
          <p:cNvSpPr>
            <a:spLocks noGrp="1"/>
          </p:cNvSpPr>
          <p:nvPr>
            <p:ph type="title"/>
          </p:nvPr>
        </p:nvSpPr>
        <p:spPr>
          <a:xfrm>
            <a:off x="838200" y="1589823"/>
            <a:ext cx="10515600" cy="2086725"/>
          </a:xfrm>
        </p:spPr>
        <p:txBody>
          <a:bodyPr/>
          <a:lstStyle/>
          <a:p>
            <a:pPr algn="ctr"/>
            <a:r>
              <a:rPr lang="en-US"/>
              <a:t>Get Covered Illinois Broker Webinar</a:t>
            </a:r>
          </a:p>
        </p:txBody>
      </p:sp>
    </p:spTree>
    <p:custDataLst>
      <p:tags r:id="rId1"/>
    </p:custDataLst>
    <p:extLst>
      <p:ext uri="{BB962C8B-B14F-4D97-AF65-F5344CB8AC3E}">
        <p14:creationId xmlns:p14="http://schemas.microsoft.com/office/powerpoint/2010/main" val="3402613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7E07B-CF71-C1CA-F8ED-B5E4DEAA3CD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E5B28A2-5D9E-5217-2BB4-95ADDED368F9}"/>
              </a:ext>
            </a:extLst>
          </p:cNvPr>
          <p:cNvSpPr>
            <a:spLocks noGrp="1"/>
          </p:cNvSpPr>
          <p:nvPr>
            <p:ph type="body" sz="quarter" idx="15"/>
          </p:nvPr>
        </p:nvSpPr>
        <p:spPr>
          <a:xfrm>
            <a:off x="585287" y="1206099"/>
            <a:ext cx="10944225" cy="3495829"/>
          </a:xfrm>
        </p:spPr>
        <p:txBody>
          <a:bodyPr lIns="91440" tIns="45720" rIns="91440" bIns="45720" anchor="t">
            <a:spAutoFit/>
          </a:bodyPr>
          <a:lstStyle/>
          <a:p>
            <a:pPr marL="342900" indent="-342900" fontAlgn="base">
              <a:lnSpc>
                <a:spcPct val="100000"/>
              </a:lnSpc>
              <a:buFont typeface="Arial"/>
              <a:buChar char="•"/>
            </a:pPr>
            <a:r>
              <a:rPr lang="en-US" sz="2400" b="1">
                <a:latin typeface="+mj-lt"/>
                <a:cs typeface="Arial"/>
              </a:rPr>
              <a:t>Phone lines are muted upon entry</a:t>
            </a:r>
            <a:r>
              <a:rPr lang="en-US" sz="2400">
                <a:latin typeface="+mj-lt"/>
                <a:cs typeface="Arial" panose="020B0604020202020204"/>
              </a:rPr>
              <a:t>. ​</a:t>
            </a:r>
          </a:p>
          <a:p>
            <a:pPr marL="342900" indent="-342900" fontAlgn="base">
              <a:lnSpc>
                <a:spcPct val="100000"/>
              </a:lnSpc>
              <a:buFont typeface="Arial"/>
              <a:buChar char="•"/>
            </a:pPr>
            <a:r>
              <a:rPr lang="en-US" sz="2400" b="1">
                <a:latin typeface="+mj-lt"/>
                <a:cs typeface="Arial"/>
              </a:rPr>
              <a:t>To submit comments or questions</a:t>
            </a:r>
            <a:r>
              <a:rPr lang="en-US" sz="2400">
                <a:latin typeface="+mj-lt"/>
                <a:cs typeface="Arial"/>
              </a:rPr>
              <a:t>, click the icon with three dots at the bottom right of your screen, then select the “Q&amp;A” option. ​</a:t>
            </a:r>
          </a:p>
          <a:p>
            <a:pPr marL="800100" lvl="1" indent="-342900">
              <a:lnSpc>
                <a:spcPct val="100000"/>
              </a:lnSpc>
              <a:buFont typeface="Arial"/>
              <a:buChar char="•"/>
            </a:pPr>
            <a:r>
              <a:rPr lang="en-US">
                <a:latin typeface="+mj-lt"/>
              </a:rPr>
              <a:t>Questions are encouraged!</a:t>
            </a:r>
            <a:endParaRPr lang="en-US">
              <a:latin typeface="+mj-lt"/>
              <a:cs typeface="Arial"/>
            </a:endParaRPr>
          </a:p>
          <a:p>
            <a:pPr marL="342900" indent="-342900" fontAlgn="base">
              <a:lnSpc>
                <a:spcPct val="100000"/>
              </a:lnSpc>
              <a:buFont typeface="Arial"/>
              <a:buChar char="•"/>
            </a:pPr>
            <a:r>
              <a:rPr lang="en-US" sz="2400">
                <a:solidFill>
                  <a:schemeClr val="tx1"/>
                </a:solidFill>
                <a:latin typeface="+mj-lt"/>
                <a:cs typeface="Arial"/>
              </a:rPr>
              <a:t>We will address technical questions about the webinar and recording as they come in.</a:t>
            </a:r>
          </a:p>
          <a:p>
            <a:pPr marL="342900" indent="-342900" fontAlgn="base">
              <a:lnSpc>
                <a:spcPct val="100000"/>
              </a:lnSpc>
              <a:buFont typeface="Arial"/>
              <a:buChar char="•"/>
            </a:pPr>
            <a:r>
              <a:rPr lang="en-US" sz="2400">
                <a:latin typeface="+mj-lt"/>
                <a:cs typeface="Arial"/>
              </a:rPr>
              <a:t>The </a:t>
            </a:r>
            <a:r>
              <a:rPr lang="en-US" sz="2400" b="1">
                <a:latin typeface="+mj-lt"/>
                <a:cs typeface="Arial"/>
              </a:rPr>
              <a:t>slides </a:t>
            </a:r>
            <a:r>
              <a:rPr lang="en-US" sz="2400">
                <a:latin typeface="+mj-lt"/>
                <a:cs typeface="Arial"/>
              </a:rPr>
              <a:t>and</a:t>
            </a:r>
            <a:r>
              <a:rPr lang="en-US" sz="2400" b="1">
                <a:latin typeface="+mj-lt"/>
                <a:cs typeface="Arial"/>
              </a:rPr>
              <a:t> recording </a:t>
            </a:r>
            <a:r>
              <a:rPr lang="en-US" sz="2400">
                <a:latin typeface="+mj-lt"/>
                <a:cs typeface="Arial"/>
              </a:rPr>
              <a:t>will soon be available on the Get Covered Illinois </a:t>
            </a:r>
            <a:r>
              <a:rPr lang="en-US" sz="2400" b="1">
                <a:solidFill>
                  <a:srgbClr val="0070C0"/>
                </a:solidFill>
                <a:latin typeface="+mj-lt"/>
                <a:cs typeface="Arial"/>
                <a:hlinkClick r:id="rId2">
                  <a:extLst>
                    <a:ext uri="{A12FA001-AC4F-418D-AE19-62706E023703}">
                      <ahyp:hlinkClr xmlns:ahyp="http://schemas.microsoft.com/office/drawing/2018/hyperlinkcolor" val="tx"/>
                    </a:ext>
                  </a:extLst>
                </a:hlinkClick>
              </a:rPr>
              <a:t>website</a:t>
            </a:r>
            <a:r>
              <a:rPr lang="en-US" sz="2400">
                <a:latin typeface="+mj-lt"/>
                <a:cs typeface="Arial"/>
              </a:rPr>
              <a:t>!</a:t>
            </a:r>
          </a:p>
        </p:txBody>
      </p:sp>
      <p:sp>
        <p:nvSpPr>
          <p:cNvPr id="3" name="Title 2">
            <a:extLst>
              <a:ext uri="{FF2B5EF4-FFF2-40B4-BE49-F238E27FC236}">
                <a16:creationId xmlns:a16="http://schemas.microsoft.com/office/drawing/2014/main" id="{F0EEC578-BF8F-030D-08EA-690A34752064}"/>
              </a:ext>
            </a:extLst>
          </p:cNvPr>
          <p:cNvSpPr>
            <a:spLocks noGrp="1"/>
          </p:cNvSpPr>
          <p:nvPr>
            <p:ph type="title"/>
          </p:nvPr>
        </p:nvSpPr>
        <p:spPr/>
        <p:txBody>
          <a:bodyPr/>
          <a:lstStyle/>
          <a:p>
            <a:r>
              <a:rPr lang="en-US"/>
              <a:t>Logistics</a:t>
            </a:r>
          </a:p>
        </p:txBody>
      </p:sp>
    </p:spTree>
    <p:extLst>
      <p:ext uri="{BB962C8B-B14F-4D97-AF65-F5344CB8AC3E}">
        <p14:creationId xmlns:p14="http://schemas.microsoft.com/office/powerpoint/2010/main" val="940484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2A5D9B-018D-E68C-A5F5-AA34E748D8A6}"/>
              </a:ext>
            </a:extLst>
          </p:cNvPr>
          <p:cNvSpPr>
            <a:spLocks noGrp="1"/>
          </p:cNvSpPr>
          <p:nvPr>
            <p:ph type="body" sz="quarter" idx="15"/>
          </p:nvPr>
        </p:nvSpPr>
        <p:spPr>
          <a:xfrm>
            <a:off x="585287" y="1206099"/>
            <a:ext cx="10944225" cy="2267287"/>
          </a:xfrm>
        </p:spPr>
        <p:txBody>
          <a:bodyPr lIns="91440" tIns="45720" rIns="91440" bIns="45720" anchor="t">
            <a:spAutoFit/>
          </a:bodyPr>
          <a:lstStyle/>
          <a:p>
            <a:pPr marL="342900" indent="-342900">
              <a:buFont typeface="Arial" panose="020B0604020202020204" pitchFamily="34" charset="0"/>
              <a:buChar char="•"/>
            </a:pPr>
            <a:r>
              <a:rPr lang="en-US" sz="2400">
                <a:latin typeface="Arial"/>
                <a:cs typeface="Arial"/>
              </a:rPr>
              <a:t>Important Updates</a:t>
            </a:r>
          </a:p>
          <a:p>
            <a:pPr marL="342900" indent="-342900">
              <a:buFont typeface="Arial" panose="020B0604020202020204" pitchFamily="34" charset="0"/>
              <a:buChar char="•"/>
            </a:pPr>
            <a:r>
              <a:rPr lang="en-US" sz="2400">
                <a:latin typeface="Arial"/>
                <a:cs typeface="Arial"/>
              </a:rPr>
              <a:t>Paying Back Advance Premium Tax Credits (APTCs)</a:t>
            </a:r>
          </a:p>
          <a:p>
            <a:pPr marL="342900" indent="-342900">
              <a:buFont typeface="Arial" panose="020B0604020202020204" pitchFamily="34" charset="0"/>
              <a:buChar char="•"/>
            </a:pPr>
            <a:r>
              <a:rPr lang="en-US" sz="2400">
                <a:latin typeface="Arial"/>
                <a:cs typeface="Arial"/>
              </a:rPr>
              <a:t>HR1 Information</a:t>
            </a:r>
          </a:p>
          <a:p>
            <a:pPr marL="342900" indent="-342900">
              <a:buFont typeface="Arial" panose="020B0604020202020204" pitchFamily="34" charset="0"/>
              <a:buChar char="•"/>
            </a:pPr>
            <a:r>
              <a:rPr lang="en-US" sz="2400">
                <a:latin typeface="Arial"/>
                <a:cs typeface="Arial"/>
              </a:rPr>
              <a:t>Broker Newsletter</a:t>
            </a:r>
            <a:endParaRPr lang="en-US"/>
          </a:p>
          <a:p>
            <a:pPr marL="342900" indent="-342900">
              <a:buFont typeface="Arial" panose="020B0604020202020204" pitchFamily="34" charset="0"/>
              <a:buChar char="•"/>
            </a:pPr>
            <a:r>
              <a:rPr lang="en-US" sz="2400">
                <a:latin typeface="Arial"/>
                <a:cs typeface="Arial"/>
              </a:rPr>
              <a:t>Q&amp;A Session</a:t>
            </a:r>
          </a:p>
        </p:txBody>
      </p:sp>
      <p:sp>
        <p:nvSpPr>
          <p:cNvPr id="3" name="Title 2">
            <a:extLst>
              <a:ext uri="{FF2B5EF4-FFF2-40B4-BE49-F238E27FC236}">
                <a16:creationId xmlns:a16="http://schemas.microsoft.com/office/drawing/2014/main" id="{65424D0E-E45E-9F10-5A8F-FF919A67DF7A}"/>
              </a:ext>
            </a:extLst>
          </p:cNvPr>
          <p:cNvSpPr>
            <a:spLocks noGrp="1"/>
          </p:cNvSpPr>
          <p:nvPr>
            <p:ph type="title"/>
          </p:nvPr>
        </p:nvSpPr>
        <p:spPr/>
        <p:txBody>
          <a:bodyPr/>
          <a:lstStyle/>
          <a:p>
            <a:r>
              <a:rPr lang="en-US"/>
              <a:t>Agenda</a:t>
            </a:r>
          </a:p>
        </p:txBody>
      </p:sp>
    </p:spTree>
    <p:custDataLst>
      <p:tags r:id="rId1"/>
    </p:custDataLst>
    <p:extLst>
      <p:ext uri="{BB962C8B-B14F-4D97-AF65-F5344CB8AC3E}">
        <p14:creationId xmlns:p14="http://schemas.microsoft.com/office/powerpoint/2010/main" val="3439255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A189D-45D2-9370-93A2-A47939098F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CEE414-A913-2C62-ACA3-B34D9B802EAF}"/>
              </a:ext>
            </a:extLst>
          </p:cNvPr>
          <p:cNvSpPr>
            <a:spLocks noGrp="1"/>
          </p:cNvSpPr>
          <p:nvPr>
            <p:ph type="title"/>
          </p:nvPr>
        </p:nvSpPr>
        <p:spPr>
          <a:xfrm>
            <a:off x="2444077" y="3061120"/>
            <a:ext cx="9621543" cy="563231"/>
          </a:xfrm>
        </p:spPr>
        <p:txBody>
          <a:bodyPr/>
          <a:lstStyle/>
          <a:p>
            <a:r>
              <a:rPr lang="en-US" sz="4400"/>
              <a:t>Important Updates</a:t>
            </a:r>
          </a:p>
        </p:txBody>
      </p:sp>
    </p:spTree>
    <p:extLst>
      <p:ext uri="{BB962C8B-B14F-4D97-AF65-F5344CB8AC3E}">
        <p14:creationId xmlns:p14="http://schemas.microsoft.com/office/powerpoint/2010/main" val="4269730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27E02-5BA3-8030-A93D-203685F0673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7D04423-D21A-A59A-3153-BE2E3CCB0091}"/>
              </a:ext>
            </a:extLst>
          </p:cNvPr>
          <p:cNvSpPr>
            <a:spLocks noGrp="1"/>
          </p:cNvSpPr>
          <p:nvPr>
            <p:ph type="title"/>
          </p:nvPr>
        </p:nvSpPr>
        <p:spPr>
          <a:xfrm>
            <a:off x="585287" y="438212"/>
            <a:ext cx="10695914" cy="757130"/>
          </a:xfrm>
        </p:spPr>
        <p:txBody>
          <a:bodyPr wrap="square" lIns="91440" tIns="45720" rIns="91440" bIns="45720" anchor="t">
            <a:spAutoFit/>
          </a:bodyPr>
          <a:lstStyle/>
          <a:p>
            <a:r>
              <a:rPr lang="en-US" sz="4800">
                <a:cs typeface="Segoe UI"/>
              </a:rPr>
              <a:t>Open Enrollment Plan Year 2027</a:t>
            </a:r>
            <a:endParaRPr lang="en-US" sz="4800"/>
          </a:p>
        </p:txBody>
      </p:sp>
      <p:sp>
        <p:nvSpPr>
          <p:cNvPr id="2" name="Text Placeholder 1">
            <a:extLst>
              <a:ext uri="{FF2B5EF4-FFF2-40B4-BE49-F238E27FC236}">
                <a16:creationId xmlns:a16="http://schemas.microsoft.com/office/drawing/2014/main" id="{10BCCEC7-6723-49D2-9741-956F94882827}"/>
              </a:ext>
            </a:extLst>
          </p:cNvPr>
          <p:cNvSpPr>
            <a:spLocks noGrp="1"/>
          </p:cNvSpPr>
          <p:nvPr>
            <p:ph type="body" sz="quarter" idx="15"/>
          </p:nvPr>
        </p:nvSpPr>
        <p:spPr>
          <a:xfrm>
            <a:off x="585287" y="1206097"/>
            <a:ext cx="10944225" cy="2513509"/>
          </a:xfrm>
        </p:spPr>
        <p:txBody>
          <a:bodyPr lIns="91440" tIns="45720" rIns="91440" bIns="45720" anchor="t">
            <a:spAutoFit/>
          </a:bodyPr>
          <a:lstStyle/>
          <a:p>
            <a:pPr fontAlgn="base">
              <a:lnSpc>
                <a:spcPct val="100000"/>
              </a:lnSpc>
            </a:pPr>
            <a:endParaRPr lang="en-US" sz="3200">
              <a:solidFill>
                <a:schemeClr val="tx1"/>
              </a:solidFill>
              <a:latin typeface="+mj-lt"/>
              <a:cs typeface="Arial" panose="020B0604020202020204"/>
            </a:endParaRPr>
          </a:p>
          <a:p>
            <a:pPr marL="457200" indent="-457200">
              <a:lnSpc>
                <a:spcPct val="100000"/>
              </a:lnSpc>
              <a:buChar char="•"/>
            </a:pPr>
            <a:r>
              <a:rPr lang="en-US" sz="2000">
                <a:solidFill>
                  <a:schemeClr val="tx1"/>
                </a:solidFill>
                <a:latin typeface="+mj-lt"/>
                <a:cs typeface="Arial" panose="020B0604020202020204"/>
              </a:rPr>
              <a:t>No change for the upcoming Open Enrollment</a:t>
            </a:r>
          </a:p>
          <a:p>
            <a:pPr marL="457200" indent="-457200">
              <a:lnSpc>
                <a:spcPct val="100000"/>
              </a:lnSpc>
              <a:buChar char="•"/>
            </a:pPr>
            <a:r>
              <a:rPr lang="en-US" sz="2000">
                <a:solidFill>
                  <a:schemeClr val="tx1"/>
                </a:solidFill>
                <a:latin typeface="+mj-lt"/>
                <a:cs typeface="Arial" panose="020B0604020202020204"/>
              </a:rPr>
              <a:t>November 1, 2026 - January 15, 2027</a:t>
            </a:r>
            <a:endParaRPr lang="en-US" sz="2000">
              <a:solidFill>
                <a:schemeClr val="tx1"/>
              </a:solidFill>
            </a:endParaRPr>
          </a:p>
          <a:p>
            <a:pPr marL="457200" indent="-457200">
              <a:lnSpc>
                <a:spcPct val="100000"/>
              </a:lnSpc>
              <a:buChar char="•"/>
            </a:pPr>
            <a:r>
              <a:rPr lang="en-US" sz="2000">
                <a:solidFill>
                  <a:schemeClr val="tx1"/>
                </a:solidFill>
                <a:latin typeface="+mj-lt"/>
                <a:cs typeface="Arial" panose="020B0604020202020204"/>
              </a:rPr>
              <a:t>Enroll by December 15 for coverage beginning January 1</a:t>
            </a:r>
          </a:p>
          <a:p>
            <a:pPr>
              <a:lnSpc>
                <a:spcPct val="100000"/>
              </a:lnSpc>
            </a:pPr>
            <a:endParaRPr lang="en-US" sz="3200">
              <a:solidFill>
                <a:schemeClr val="tx1"/>
              </a:solidFill>
              <a:latin typeface="+mj-lt"/>
              <a:cs typeface="Arial" panose="020B0604020202020204"/>
            </a:endParaRPr>
          </a:p>
        </p:txBody>
      </p:sp>
      <p:pic>
        <p:nvPicPr>
          <p:cNvPr id="4" name="Picture 3">
            <a:extLst>
              <a:ext uri="{FF2B5EF4-FFF2-40B4-BE49-F238E27FC236}">
                <a16:creationId xmlns:a16="http://schemas.microsoft.com/office/drawing/2014/main" id="{8A721204-EBA4-99FC-83DC-B895F2563021}"/>
              </a:ext>
            </a:extLst>
          </p:cNvPr>
          <p:cNvPicPr>
            <a:picLocks noChangeAspect="1"/>
          </p:cNvPicPr>
          <p:nvPr/>
        </p:nvPicPr>
        <p:blipFill>
          <a:blip r:embed="rId3"/>
          <a:stretch>
            <a:fillRect/>
          </a:stretch>
        </p:blipFill>
        <p:spPr>
          <a:xfrm>
            <a:off x="3823803" y="3257826"/>
            <a:ext cx="5218044" cy="3434522"/>
          </a:xfrm>
          <a:prstGeom prst="rect">
            <a:avLst/>
          </a:prstGeom>
        </p:spPr>
      </p:pic>
    </p:spTree>
    <p:custDataLst>
      <p:tags r:id="rId1"/>
    </p:custDataLst>
    <p:extLst>
      <p:ext uri="{BB962C8B-B14F-4D97-AF65-F5344CB8AC3E}">
        <p14:creationId xmlns:p14="http://schemas.microsoft.com/office/powerpoint/2010/main" val="467649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F5427AB-67F6-52BE-D477-E16F5B66B989}"/>
              </a:ext>
            </a:extLst>
          </p:cNvPr>
          <p:cNvSpPr>
            <a:spLocks noGrp="1"/>
          </p:cNvSpPr>
          <p:nvPr>
            <p:ph type="body" sz="quarter" idx="15"/>
          </p:nvPr>
        </p:nvSpPr>
        <p:spPr>
          <a:xfrm>
            <a:off x="585287" y="1206099"/>
            <a:ext cx="10944225" cy="2641236"/>
          </a:xfrm>
        </p:spPr>
        <p:txBody>
          <a:bodyPr lIns="91440" tIns="45720" rIns="91440" bIns="45720" anchor="t">
            <a:spAutoFit/>
          </a:bodyPr>
          <a:lstStyle/>
          <a:p>
            <a:endParaRPr lang="en-US"/>
          </a:p>
          <a:p>
            <a:r>
              <a:rPr lang="en-US">
                <a:latin typeface="Arial"/>
                <a:cs typeface="Arial"/>
              </a:rPr>
              <a:t>We are launching an extended hours pilot program to evaluate customer adoption, operational impact and overall effectiveness of extended hours outside of open enrollment. </a:t>
            </a:r>
          </a:p>
          <a:p>
            <a:br>
              <a:rPr lang="en-US"/>
            </a:br>
            <a:r>
              <a:rPr lang="en-US" b="1"/>
              <a:t>Core hours:  Monday thru Friday, 8 a.m. – 6 p.m. </a:t>
            </a:r>
            <a:endParaRPr lang="en-US"/>
          </a:p>
          <a:p>
            <a:r>
              <a:rPr lang="en-US" b="1"/>
              <a:t>Extended hours:  Monday thru Friday, 6 p.m. – 10 p.m.</a:t>
            </a:r>
            <a:endParaRPr lang="en-US"/>
          </a:p>
          <a:p>
            <a:endParaRPr lang="en-US"/>
          </a:p>
        </p:txBody>
      </p:sp>
      <p:sp>
        <p:nvSpPr>
          <p:cNvPr id="3" name="Title 2">
            <a:extLst>
              <a:ext uri="{FF2B5EF4-FFF2-40B4-BE49-F238E27FC236}">
                <a16:creationId xmlns:a16="http://schemas.microsoft.com/office/drawing/2014/main" id="{F13C5BEA-DAB4-7F81-5BC5-31B765274C65}"/>
              </a:ext>
            </a:extLst>
          </p:cNvPr>
          <p:cNvSpPr>
            <a:spLocks noGrp="1"/>
          </p:cNvSpPr>
          <p:nvPr>
            <p:ph type="title"/>
          </p:nvPr>
        </p:nvSpPr>
        <p:spPr/>
        <p:txBody>
          <a:bodyPr wrap="square" lIns="91440" tIns="45720" rIns="91440" bIns="45720" anchor="t">
            <a:spAutoFit/>
          </a:bodyPr>
          <a:lstStyle/>
          <a:p>
            <a:r>
              <a:rPr lang="en-US">
                <a:cs typeface="Segoe UI"/>
              </a:rPr>
              <a:t>Extended Hours Pilot</a:t>
            </a:r>
            <a:endParaRPr lang="en-US"/>
          </a:p>
        </p:txBody>
      </p:sp>
    </p:spTree>
    <p:extLst>
      <p:ext uri="{BB962C8B-B14F-4D97-AF65-F5344CB8AC3E}">
        <p14:creationId xmlns:p14="http://schemas.microsoft.com/office/powerpoint/2010/main" val="3346829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E574D-0A3E-3EC0-4843-37C696AAEF4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798DCB0-499C-AD97-D544-FC19B53E4ADA}"/>
              </a:ext>
            </a:extLst>
          </p:cNvPr>
          <p:cNvSpPr>
            <a:spLocks noGrp="1"/>
          </p:cNvSpPr>
          <p:nvPr>
            <p:ph type="title"/>
          </p:nvPr>
        </p:nvSpPr>
        <p:spPr/>
        <p:txBody>
          <a:bodyPr/>
          <a:lstStyle/>
          <a:p>
            <a:r>
              <a:rPr lang="en-US"/>
              <a:t>Broker Account Inactivity: IMPORTANT </a:t>
            </a:r>
          </a:p>
        </p:txBody>
      </p:sp>
      <p:sp>
        <p:nvSpPr>
          <p:cNvPr id="2" name="Text Placeholder 1">
            <a:extLst>
              <a:ext uri="{FF2B5EF4-FFF2-40B4-BE49-F238E27FC236}">
                <a16:creationId xmlns:a16="http://schemas.microsoft.com/office/drawing/2014/main" id="{02459C46-8F42-AA27-9269-C56DDA11517F}"/>
              </a:ext>
            </a:extLst>
          </p:cNvPr>
          <p:cNvSpPr>
            <a:spLocks noGrp="1"/>
          </p:cNvSpPr>
          <p:nvPr>
            <p:ph type="body" sz="quarter" idx="15"/>
          </p:nvPr>
        </p:nvSpPr>
        <p:spPr>
          <a:xfrm>
            <a:off x="585287" y="1206097"/>
            <a:ext cx="10944225" cy="2752035"/>
          </a:xfrm>
        </p:spPr>
        <p:txBody>
          <a:bodyPr lIns="91440" tIns="45720" rIns="91440" bIns="45720" anchor="t">
            <a:spAutoFit/>
          </a:bodyPr>
          <a:lstStyle/>
          <a:p>
            <a:pPr marL="342900" indent="-342900" fontAlgn="base">
              <a:lnSpc>
                <a:spcPct val="100000"/>
              </a:lnSpc>
              <a:buFont typeface="Arial" panose="020B0604020202020204" pitchFamily="34" charset="0"/>
              <a:buChar char="•"/>
            </a:pPr>
            <a:r>
              <a:rPr lang="en-US" sz="2400">
                <a:latin typeface="Arial"/>
                <a:cs typeface="Arial" panose="020B0604020202020204"/>
              </a:rPr>
              <a:t>Login credentials for Broker Portal accounts will be locked after 60 days of inactivity (i.e., not logging in</a:t>
            </a:r>
            <a:r>
              <a:rPr lang="en-US" sz="2400">
                <a:solidFill>
                  <a:schemeClr val="tx1"/>
                </a:solidFill>
                <a:latin typeface="Arial"/>
                <a:cs typeface="Arial" panose="020B0604020202020204"/>
              </a:rPr>
              <a:t>) due to privacy and security reasons.</a:t>
            </a:r>
            <a:endParaRPr lang="en-US" sz="2400">
              <a:solidFill>
                <a:schemeClr val="tx1"/>
              </a:solidFill>
            </a:endParaRPr>
          </a:p>
          <a:p>
            <a:pPr marL="342900" indent="-342900" fontAlgn="base">
              <a:lnSpc>
                <a:spcPct val="100000"/>
              </a:lnSpc>
              <a:buFont typeface="Arial"/>
              <a:buChar char="•"/>
            </a:pPr>
            <a:r>
              <a:rPr lang="en-US" sz="2400">
                <a:latin typeface="+mj-lt"/>
                <a:cs typeface="Arial" panose="020B0604020202020204"/>
              </a:rPr>
              <a:t>To unlock your account:</a:t>
            </a:r>
          </a:p>
          <a:p>
            <a:pPr marL="1028700" lvl="1" indent="-342900" fontAlgn="base">
              <a:lnSpc>
                <a:spcPct val="100000"/>
              </a:lnSpc>
              <a:buFont typeface="Courier New" panose="02070309020205020404" pitchFamily="49" charset="0"/>
              <a:buChar char="o"/>
            </a:pPr>
            <a:r>
              <a:rPr lang="en-US" sz="2000">
                <a:latin typeface="+mj-lt"/>
                <a:cs typeface="Arial" panose="020B0604020202020204"/>
              </a:rPr>
              <a:t>Call the </a:t>
            </a:r>
            <a:r>
              <a:rPr lang="en-US" sz="2000">
                <a:solidFill>
                  <a:srgbClr val="000000"/>
                </a:solidFill>
                <a:latin typeface="+mj-lt"/>
                <a:cs typeface="Arial" panose="020B0604020202020204"/>
              </a:rPr>
              <a:t>Get Covered Illinois</a:t>
            </a:r>
            <a:r>
              <a:rPr lang="en-US" sz="2000">
                <a:latin typeface="+mj-lt"/>
                <a:cs typeface="Arial" panose="020B0604020202020204"/>
              </a:rPr>
              <a:t> Assister &amp; Broker Support Team (</a:t>
            </a:r>
            <a:r>
              <a:rPr lang="en-US" sz="2000">
                <a:solidFill>
                  <a:srgbClr val="242424"/>
                </a:solidFill>
                <a:latin typeface="+mj-lt"/>
                <a:cs typeface="Arial"/>
              </a:rPr>
              <a:t>1-866-349-7579) to </a:t>
            </a:r>
            <a:r>
              <a:rPr lang="en-US" sz="2000">
                <a:latin typeface="+mj-lt"/>
                <a:cs typeface="Arial" panose="020B0604020202020204"/>
              </a:rPr>
              <a:t>verify your identity and reactivate your Broker Portal account. </a:t>
            </a:r>
          </a:p>
          <a:p>
            <a:pPr marL="1028700" lvl="1" indent="-342900" fontAlgn="base">
              <a:lnSpc>
                <a:spcPct val="100000"/>
              </a:lnSpc>
              <a:buFont typeface="Courier New" panose="02070309020205020404" pitchFamily="49" charset="0"/>
              <a:buChar char="o"/>
            </a:pPr>
            <a:r>
              <a:rPr lang="en-US" sz="2000">
                <a:latin typeface="+mj-lt"/>
                <a:cs typeface="Arial" panose="020B0604020202020204"/>
              </a:rPr>
              <a:t>Update your Broker Portal password.</a:t>
            </a:r>
          </a:p>
          <a:p>
            <a:pPr marL="1028700" lvl="1" indent="-342900" fontAlgn="base">
              <a:lnSpc>
                <a:spcPct val="100000"/>
              </a:lnSpc>
              <a:buFont typeface="Courier New" panose="02070309020205020404" pitchFamily="49" charset="0"/>
              <a:buChar char="o"/>
            </a:pPr>
            <a:r>
              <a:rPr lang="en-US" sz="2000">
                <a:latin typeface="+mj-lt"/>
                <a:cs typeface="Arial" panose="020B0604020202020204"/>
              </a:rPr>
              <a:t>Log into your account regularly to prevent future lockouts. </a:t>
            </a:r>
          </a:p>
        </p:txBody>
      </p:sp>
      <p:pic>
        <p:nvPicPr>
          <p:cNvPr id="1027" name="Picture 3">
            <a:extLst>
              <a:ext uri="{FF2B5EF4-FFF2-40B4-BE49-F238E27FC236}">
                <a16:creationId xmlns:a16="http://schemas.microsoft.com/office/drawing/2014/main" id="{28125DC1-C15D-D1E7-BBE2-BC3C505207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2046" y="4013166"/>
            <a:ext cx="9067908" cy="2844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4782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02177-901B-E645-E5AA-360E54954F16}"/>
            </a:ext>
          </a:extLst>
        </p:cNvPr>
        <p:cNvGrpSpPr/>
        <p:nvPr/>
      </p:nvGrpSpPr>
      <p:grpSpPr>
        <a:xfrm>
          <a:off x="0" y="0"/>
          <a:ext cx="0" cy="0"/>
          <a:chOff x="0" y="0"/>
          <a:chExt cx="0" cy="0"/>
        </a:xfrm>
      </p:grpSpPr>
      <p:pic>
        <p:nvPicPr>
          <p:cNvPr id="8" name="Picture 7" descr="A step by step instructions&#10;&#10;AI-generated content may be incorrect.">
            <a:extLst>
              <a:ext uri="{FF2B5EF4-FFF2-40B4-BE49-F238E27FC236}">
                <a16:creationId xmlns:a16="http://schemas.microsoft.com/office/drawing/2014/main" id="{BD0B7A6D-00EA-B015-B8C3-0F3144DBB1BF}"/>
              </a:ext>
            </a:extLst>
          </p:cNvPr>
          <p:cNvPicPr>
            <a:picLocks noChangeAspect="1"/>
          </p:cNvPicPr>
          <p:nvPr/>
        </p:nvPicPr>
        <p:blipFill>
          <a:blip r:embed="rId3"/>
          <a:stretch>
            <a:fillRect/>
          </a:stretch>
        </p:blipFill>
        <p:spPr>
          <a:xfrm>
            <a:off x="121920" y="371299"/>
            <a:ext cx="11948160" cy="6115402"/>
          </a:xfrm>
          <a:prstGeom prst="rect">
            <a:avLst/>
          </a:prstGeom>
        </p:spPr>
      </p:pic>
    </p:spTree>
    <p:extLst>
      <p:ext uri="{BB962C8B-B14F-4D97-AF65-F5344CB8AC3E}">
        <p14:creationId xmlns:p14="http://schemas.microsoft.com/office/powerpoint/2010/main" val="3007036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E3BA2-7062-76CF-782A-00E10AB972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EB0500-E925-7D60-B9D7-91D991FAE57B}"/>
              </a:ext>
            </a:extLst>
          </p:cNvPr>
          <p:cNvSpPr>
            <a:spLocks noGrp="1"/>
          </p:cNvSpPr>
          <p:nvPr>
            <p:ph type="title"/>
          </p:nvPr>
        </p:nvSpPr>
        <p:spPr>
          <a:xfrm>
            <a:off x="241850" y="234297"/>
            <a:ext cx="10695914" cy="590931"/>
          </a:xfrm>
        </p:spPr>
        <p:txBody>
          <a:bodyPr wrap="square" lIns="91440" tIns="45720" rIns="91440" bIns="45720" anchor="t">
            <a:spAutoFit/>
          </a:bodyPr>
          <a:lstStyle/>
          <a:p>
            <a:r>
              <a:rPr lang="en-US">
                <a:cs typeface="Segoe UI"/>
              </a:rPr>
              <a:t>Broker Certification Training </a:t>
            </a:r>
            <a:endParaRPr lang="en-US"/>
          </a:p>
        </p:txBody>
      </p:sp>
      <p:sp>
        <p:nvSpPr>
          <p:cNvPr id="7" name="Text Placeholder 6">
            <a:extLst>
              <a:ext uri="{FF2B5EF4-FFF2-40B4-BE49-F238E27FC236}">
                <a16:creationId xmlns:a16="http://schemas.microsoft.com/office/drawing/2014/main" id="{90E6B41F-B9B7-B92A-473E-DAA76D4F1B8D}"/>
              </a:ext>
            </a:extLst>
          </p:cNvPr>
          <p:cNvSpPr>
            <a:spLocks noGrp="1"/>
          </p:cNvSpPr>
          <p:nvPr>
            <p:ph type="body" sz="quarter" idx="15"/>
          </p:nvPr>
        </p:nvSpPr>
        <p:spPr>
          <a:xfrm>
            <a:off x="389552" y="2045972"/>
            <a:ext cx="7230932" cy="2592505"/>
          </a:xfrm>
        </p:spPr>
        <p:txBody>
          <a:bodyPr wrap="square" lIns="91440" tIns="45720" rIns="91440" bIns="45720" anchor="t">
            <a:spAutoFit/>
          </a:bodyPr>
          <a:lstStyle/>
          <a:p>
            <a:r>
              <a:rPr lang="en-US" sz="2400" b="1">
                <a:solidFill>
                  <a:srgbClr val="161C54"/>
                </a:solidFill>
                <a:highlight>
                  <a:srgbClr val="FFFFFF"/>
                </a:highlight>
                <a:latin typeface="Arial"/>
                <a:cs typeface="Arial"/>
              </a:rPr>
              <a:t>The Get Covered Illinois 2027 certification under maintenance until August 24, 2026. </a:t>
            </a:r>
          </a:p>
          <a:p>
            <a:r>
              <a:rPr lang="en-US" sz="2400">
                <a:solidFill>
                  <a:srgbClr val="161C54"/>
                </a:solidFill>
                <a:highlight>
                  <a:srgbClr val="FFFFFF"/>
                </a:highlight>
                <a:latin typeface="Arial"/>
                <a:cs typeface="Arial"/>
              </a:rPr>
              <a:t>We are aware of some unexpected display errors affecting the knowledge checks. To address these issues, the training system will be taken offline for maintenance on Monday, August 24, 2026.</a:t>
            </a:r>
            <a:endParaRPr lang="en-US" sz="2400"/>
          </a:p>
          <a:p>
            <a:endParaRPr lang="en-US" sz="1800" b="1">
              <a:solidFill>
                <a:srgbClr val="161C54"/>
              </a:solidFill>
              <a:highlight>
                <a:srgbClr val="FFFFFF"/>
              </a:highlight>
              <a:latin typeface="Arial"/>
              <a:cs typeface="Arial"/>
            </a:endParaRPr>
          </a:p>
        </p:txBody>
      </p:sp>
      <p:pic>
        <p:nvPicPr>
          <p:cNvPr id="3" name="Picture 2">
            <a:extLst>
              <a:ext uri="{FF2B5EF4-FFF2-40B4-BE49-F238E27FC236}">
                <a16:creationId xmlns:a16="http://schemas.microsoft.com/office/drawing/2014/main" id="{C464EBEE-0FEB-465C-9BC1-EDF567025895}"/>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840015" y="1609859"/>
            <a:ext cx="3455830" cy="3455830"/>
          </a:xfrm>
          <a:prstGeom prst="rect">
            <a:avLst/>
          </a:prstGeom>
        </p:spPr>
      </p:pic>
    </p:spTree>
    <p:extLst>
      <p:ext uri="{BB962C8B-B14F-4D97-AF65-F5344CB8AC3E}">
        <p14:creationId xmlns:p14="http://schemas.microsoft.com/office/powerpoint/2010/main" val="3711609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8A467-8AF0-3BA8-5327-EF2FF743F15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31C8A6D-EF5B-216C-1735-E5CC7BF8D729}"/>
              </a:ext>
            </a:extLst>
          </p:cNvPr>
          <p:cNvSpPr>
            <a:spLocks noGrp="1"/>
          </p:cNvSpPr>
          <p:nvPr>
            <p:ph type="body" sz="quarter" idx="15"/>
          </p:nvPr>
        </p:nvSpPr>
        <p:spPr>
          <a:xfrm>
            <a:off x="585287" y="1327051"/>
            <a:ext cx="11234511" cy="3929281"/>
          </a:xfrm>
        </p:spPr>
        <p:txBody>
          <a:bodyPr wrap="square" lIns="91440" tIns="45720" rIns="91440" bIns="45720" anchor="t">
            <a:spAutoFit/>
          </a:bodyPr>
          <a:lstStyle/>
          <a:p>
            <a:pPr marL="342900" indent="-342900">
              <a:buChar char="•"/>
            </a:pPr>
            <a:r>
              <a:rPr lang="en-US" sz="2400">
                <a:latin typeface="Arial"/>
                <a:cs typeface="Arial"/>
              </a:rPr>
              <a:t>You must be </a:t>
            </a:r>
            <a:r>
              <a:rPr lang="en-US" sz="2400" b="1">
                <a:latin typeface="Arial"/>
                <a:cs typeface="Arial"/>
              </a:rPr>
              <a:t>pre-registered</a:t>
            </a:r>
            <a:r>
              <a:rPr lang="en-US" sz="2400">
                <a:latin typeface="Arial"/>
                <a:cs typeface="Arial"/>
              </a:rPr>
              <a:t> for the training. Do not share or follow a shared link, this will delay your registration. </a:t>
            </a:r>
            <a:endParaRPr lang="en-US"/>
          </a:p>
          <a:p>
            <a:pPr marL="342900" indent="-342900">
              <a:buChar char="•"/>
            </a:pPr>
            <a:r>
              <a:rPr lang="en-US" sz="2400">
                <a:latin typeface="Arial"/>
                <a:cs typeface="Arial"/>
              </a:rPr>
              <a:t>Brokers with an active account on Get Covered Illinois will be sent a new email early next week. Please check your spam.</a:t>
            </a:r>
          </a:p>
          <a:p>
            <a:pPr marL="342900" indent="-342900">
              <a:buChar char="•"/>
            </a:pPr>
            <a:r>
              <a:rPr lang="en-US" sz="2400">
                <a:latin typeface="Arial"/>
                <a:cs typeface="Arial"/>
              </a:rPr>
              <a:t>If you are new or have new brokers that need to be registered, please contact </a:t>
            </a:r>
            <a:r>
              <a:rPr lang="en-US" sz="2400">
                <a:latin typeface="Arial"/>
                <a:cs typeface="Arial"/>
                <a:hlinkClick r:id="rId2"/>
              </a:rPr>
              <a:t>GCI.Outreach@illinois.gov</a:t>
            </a:r>
            <a:r>
              <a:rPr lang="en-US" sz="2400">
                <a:latin typeface="Arial"/>
                <a:cs typeface="Arial"/>
              </a:rPr>
              <a:t>.</a:t>
            </a:r>
          </a:p>
          <a:p>
            <a:pPr marL="342900" indent="-342900">
              <a:buChar char="•"/>
            </a:pPr>
            <a:r>
              <a:rPr lang="en-US" sz="2400">
                <a:latin typeface="Arial"/>
                <a:cs typeface="Arial"/>
              </a:rPr>
              <a:t>There are knowledge checks with each unit that are not scored as a part of the 80% test requirements. </a:t>
            </a:r>
            <a:endParaRPr lang="en-US"/>
          </a:p>
          <a:p>
            <a:pPr marL="342900" indent="-342900">
              <a:buChar char="•"/>
            </a:pPr>
            <a:r>
              <a:rPr lang="en-US" sz="2400">
                <a:latin typeface="Arial"/>
                <a:cs typeface="Arial"/>
              </a:rPr>
              <a:t>The final exam is 25 questions, and you must score 80% or higher to continue to the attestations.</a:t>
            </a:r>
          </a:p>
        </p:txBody>
      </p:sp>
      <p:sp>
        <p:nvSpPr>
          <p:cNvPr id="3" name="Title 2">
            <a:extLst>
              <a:ext uri="{FF2B5EF4-FFF2-40B4-BE49-F238E27FC236}">
                <a16:creationId xmlns:a16="http://schemas.microsoft.com/office/drawing/2014/main" id="{4E79242E-D61F-506E-AAAF-03D108A1B76F}"/>
              </a:ext>
            </a:extLst>
          </p:cNvPr>
          <p:cNvSpPr>
            <a:spLocks noGrp="1"/>
          </p:cNvSpPr>
          <p:nvPr>
            <p:ph type="title"/>
          </p:nvPr>
        </p:nvSpPr>
        <p:spPr/>
        <p:txBody>
          <a:bodyPr wrap="square" lIns="91440" tIns="45720" rIns="91440" bIns="45720" anchor="t">
            <a:spAutoFit/>
          </a:bodyPr>
          <a:lstStyle/>
          <a:p>
            <a:r>
              <a:rPr lang="en-US">
                <a:cs typeface="Segoe UI"/>
              </a:rPr>
              <a:t>Things to Know</a:t>
            </a:r>
            <a:endParaRPr lang="en-US"/>
          </a:p>
        </p:txBody>
      </p:sp>
    </p:spTree>
    <p:extLst>
      <p:ext uri="{BB962C8B-B14F-4D97-AF65-F5344CB8AC3E}">
        <p14:creationId xmlns:p14="http://schemas.microsoft.com/office/powerpoint/2010/main" val="3570097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A4612C-8C94-9A5B-4B9A-EC3DA3B58EB6}"/>
              </a:ext>
            </a:extLst>
          </p:cNvPr>
          <p:cNvSpPr>
            <a:spLocks noGrp="1"/>
          </p:cNvSpPr>
          <p:nvPr>
            <p:ph type="title"/>
          </p:nvPr>
        </p:nvSpPr>
        <p:spPr>
          <a:xfrm>
            <a:off x="210335" y="208403"/>
            <a:ext cx="11736104" cy="590931"/>
          </a:xfrm>
        </p:spPr>
        <p:txBody>
          <a:bodyPr wrap="square" lIns="91440" tIns="45720" rIns="91440" bIns="45720" anchor="t">
            <a:spAutoFit/>
          </a:bodyPr>
          <a:lstStyle/>
          <a:p>
            <a:r>
              <a:rPr lang="en-US">
                <a:cs typeface="Segoe UI"/>
              </a:rPr>
              <a:t>Step One: Register for a </a:t>
            </a:r>
            <a:r>
              <a:rPr lang="en-US" err="1">
                <a:cs typeface="Segoe UI"/>
              </a:rPr>
              <a:t>OneNet</a:t>
            </a:r>
            <a:r>
              <a:rPr lang="en-US">
                <a:cs typeface="Segoe UI"/>
              </a:rPr>
              <a:t> Training Account</a:t>
            </a:r>
            <a:endParaRPr lang="en-US"/>
          </a:p>
        </p:txBody>
      </p:sp>
      <p:pic>
        <p:nvPicPr>
          <p:cNvPr id="5" name="Picture 4" descr="Graphical user interface, application&#10;&#10;AI-generated content may be incorrect.">
            <a:extLst>
              <a:ext uri="{FF2B5EF4-FFF2-40B4-BE49-F238E27FC236}">
                <a16:creationId xmlns:a16="http://schemas.microsoft.com/office/drawing/2014/main" id="{B04863B8-28F8-5821-25EE-95ED39CF7097}"/>
              </a:ext>
            </a:extLst>
          </p:cNvPr>
          <p:cNvPicPr>
            <a:picLocks noChangeAspect="1"/>
          </p:cNvPicPr>
          <p:nvPr/>
        </p:nvPicPr>
        <p:blipFill>
          <a:blip r:embed="rId2"/>
          <a:stretch>
            <a:fillRect/>
          </a:stretch>
        </p:blipFill>
        <p:spPr>
          <a:xfrm>
            <a:off x="592667" y="1035008"/>
            <a:ext cx="10692190" cy="5622554"/>
          </a:xfrm>
          <a:prstGeom prst="rect">
            <a:avLst/>
          </a:prstGeom>
        </p:spPr>
      </p:pic>
    </p:spTree>
    <p:extLst>
      <p:ext uri="{BB962C8B-B14F-4D97-AF65-F5344CB8AC3E}">
        <p14:creationId xmlns:p14="http://schemas.microsoft.com/office/powerpoint/2010/main" val="1998674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D8C6BB-5968-60DB-9C1B-D2F9667AF8D7}"/>
              </a:ext>
            </a:extLst>
          </p:cNvPr>
          <p:cNvSpPr>
            <a:spLocks noGrp="1"/>
          </p:cNvSpPr>
          <p:nvPr>
            <p:ph type="title"/>
          </p:nvPr>
        </p:nvSpPr>
        <p:spPr/>
        <p:txBody>
          <a:bodyPr wrap="square" lIns="91440" tIns="45720" rIns="91440" bIns="45720" anchor="t">
            <a:spAutoFit/>
          </a:bodyPr>
          <a:lstStyle/>
          <a:p>
            <a:r>
              <a:rPr lang="en-US">
                <a:cs typeface="Segoe UI"/>
              </a:rPr>
              <a:t>Step Two: </a:t>
            </a:r>
            <a:r>
              <a:rPr lang="en-US" err="1">
                <a:cs typeface="Segoe UI"/>
              </a:rPr>
              <a:t>ILogin</a:t>
            </a:r>
            <a:endParaRPr lang="en-US" err="1"/>
          </a:p>
        </p:txBody>
      </p:sp>
      <p:pic>
        <p:nvPicPr>
          <p:cNvPr id="4" name="Picture 3" descr="Graphical user interface, application&#10;&#10;AI-generated content may be incorrect.">
            <a:extLst>
              <a:ext uri="{FF2B5EF4-FFF2-40B4-BE49-F238E27FC236}">
                <a16:creationId xmlns:a16="http://schemas.microsoft.com/office/drawing/2014/main" id="{8556F59A-D3A6-B48F-3B22-2F3D44220450}"/>
              </a:ext>
            </a:extLst>
          </p:cNvPr>
          <p:cNvPicPr>
            <a:picLocks noChangeAspect="1"/>
          </p:cNvPicPr>
          <p:nvPr/>
        </p:nvPicPr>
        <p:blipFill>
          <a:blip r:embed="rId2"/>
          <a:stretch>
            <a:fillRect/>
          </a:stretch>
        </p:blipFill>
        <p:spPr>
          <a:xfrm>
            <a:off x="5591211" y="435428"/>
            <a:ext cx="5085674" cy="6108096"/>
          </a:xfrm>
          <a:prstGeom prst="rect">
            <a:avLst/>
          </a:prstGeom>
        </p:spPr>
      </p:pic>
      <p:sp>
        <p:nvSpPr>
          <p:cNvPr id="5" name="TextBox 4">
            <a:extLst>
              <a:ext uri="{FF2B5EF4-FFF2-40B4-BE49-F238E27FC236}">
                <a16:creationId xmlns:a16="http://schemas.microsoft.com/office/drawing/2014/main" id="{076DD2C1-E92E-50BA-38EB-96FE01125460}"/>
              </a:ext>
            </a:extLst>
          </p:cNvPr>
          <p:cNvSpPr txBox="1"/>
          <p:nvPr/>
        </p:nvSpPr>
        <p:spPr>
          <a:xfrm>
            <a:off x="350762" y="1034143"/>
            <a:ext cx="4886476" cy="50321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Aft>
                <a:spcPts val="600"/>
              </a:spcAft>
              <a:buAutoNum type="arabicPeriod"/>
            </a:pPr>
            <a:r>
              <a:rPr lang="en-US" sz="2000">
                <a:solidFill>
                  <a:srgbClr val="000E14"/>
                </a:solidFill>
                <a:latin typeface="Arial"/>
                <a:ea typeface="-apple-system"/>
                <a:cs typeface="Arial"/>
              </a:rPr>
              <a:t>Navigate to the </a:t>
            </a:r>
            <a:r>
              <a:rPr lang="en-US" sz="2000" b="1">
                <a:solidFill>
                  <a:srgbClr val="0365C0"/>
                </a:solidFill>
                <a:latin typeface="Arial"/>
                <a:ea typeface="-apple-system"/>
                <a:cs typeface="Arial"/>
                <a:hlinkClick r:id="rId3"/>
              </a:rPr>
              <a:t>ILogin Sign In</a:t>
            </a:r>
            <a:r>
              <a:rPr lang="en-US" sz="2000">
                <a:solidFill>
                  <a:srgbClr val="000E14"/>
                </a:solidFill>
                <a:latin typeface="Arial"/>
                <a:ea typeface="-apple-system"/>
                <a:cs typeface="Arial"/>
              </a:rPr>
              <a:t> page.</a:t>
            </a:r>
            <a:endParaRPr lang="en-US" sz="2000">
              <a:latin typeface="Arial"/>
              <a:cs typeface="Arial"/>
            </a:endParaRPr>
          </a:p>
          <a:p>
            <a:pPr marL="342900" indent="-342900">
              <a:spcAft>
                <a:spcPts val="600"/>
              </a:spcAft>
              <a:buAutoNum type="arabicPeriod"/>
            </a:pPr>
            <a:r>
              <a:rPr lang="en-US" sz="2000">
                <a:solidFill>
                  <a:srgbClr val="000E14"/>
                </a:solidFill>
                <a:latin typeface="Arial"/>
                <a:ea typeface="-apple-system"/>
                <a:cs typeface="Arial"/>
              </a:rPr>
              <a:t>Click </a:t>
            </a:r>
            <a:r>
              <a:rPr lang="en-US" sz="2000" b="1">
                <a:solidFill>
                  <a:srgbClr val="000E14"/>
                </a:solidFill>
                <a:latin typeface="Arial"/>
                <a:ea typeface="-apple-system"/>
                <a:cs typeface="Arial"/>
              </a:rPr>
              <a:t>Sign up</a:t>
            </a:r>
            <a:r>
              <a:rPr lang="en-US" sz="2000">
                <a:solidFill>
                  <a:srgbClr val="000E14"/>
                </a:solidFill>
                <a:latin typeface="Arial"/>
                <a:ea typeface="-apple-system"/>
                <a:cs typeface="Arial"/>
              </a:rPr>
              <a:t>.</a:t>
            </a:r>
          </a:p>
          <a:p>
            <a:pPr marL="342900" indent="-342900">
              <a:spcAft>
                <a:spcPts val="600"/>
              </a:spcAft>
              <a:buAutoNum type="arabicPeriod"/>
            </a:pPr>
            <a:r>
              <a:rPr lang="en-US" sz="2000">
                <a:solidFill>
                  <a:srgbClr val="000E14"/>
                </a:solidFill>
                <a:latin typeface="Arial"/>
                <a:ea typeface="-apple-system"/>
                <a:cs typeface="Arial"/>
              </a:rPr>
              <a:t>Complete all required fields. Complete optional fields, as needed.</a:t>
            </a:r>
          </a:p>
          <a:p>
            <a:pPr marL="342900" indent="-342900">
              <a:spcAft>
                <a:spcPts val="600"/>
              </a:spcAft>
              <a:buAutoNum type="arabicPeriod"/>
            </a:pPr>
            <a:r>
              <a:rPr lang="en-US" sz="2000">
                <a:solidFill>
                  <a:srgbClr val="000E14"/>
                </a:solidFill>
                <a:latin typeface="Arial"/>
                <a:ea typeface="-apple-system"/>
                <a:cs typeface="Arial"/>
              </a:rPr>
              <a:t>Click </a:t>
            </a:r>
            <a:r>
              <a:rPr lang="en-US" sz="2000" b="1">
                <a:solidFill>
                  <a:srgbClr val="000E14"/>
                </a:solidFill>
                <a:latin typeface="Arial"/>
                <a:ea typeface="-apple-system"/>
                <a:cs typeface="Arial"/>
              </a:rPr>
              <a:t>Sign Up</a:t>
            </a:r>
            <a:r>
              <a:rPr lang="en-US" sz="2000">
                <a:solidFill>
                  <a:srgbClr val="000E14"/>
                </a:solidFill>
                <a:latin typeface="Arial"/>
                <a:ea typeface="-apple-system"/>
                <a:cs typeface="Arial"/>
              </a:rPr>
              <a:t>.</a:t>
            </a:r>
          </a:p>
          <a:p>
            <a:pPr marL="342900" indent="-342900">
              <a:buAutoNum type="arabicPeriod"/>
            </a:pPr>
            <a:r>
              <a:rPr lang="en-US" sz="2000">
                <a:solidFill>
                  <a:srgbClr val="000E14"/>
                </a:solidFill>
                <a:ea typeface="+mn-lt"/>
                <a:cs typeface="+mn-lt"/>
              </a:rPr>
              <a:t>On the </a:t>
            </a:r>
            <a:r>
              <a:rPr lang="en-US" sz="2000" b="1">
                <a:solidFill>
                  <a:srgbClr val="000E14"/>
                </a:solidFill>
                <a:ea typeface="+mn-lt"/>
                <a:cs typeface="+mn-lt"/>
              </a:rPr>
              <a:t>Set up security methods</a:t>
            </a:r>
            <a:r>
              <a:rPr lang="en-US" sz="2000">
                <a:solidFill>
                  <a:srgbClr val="000E14"/>
                </a:solidFill>
                <a:ea typeface="+mn-lt"/>
                <a:cs typeface="+mn-lt"/>
              </a:rPr>
              <a:t> menu, under the Email or phone option, click </a:t>
            </a:r>
            <a:r>
              <a:rPr lang="en-US" sz="2000" b="1">
                <a:solidFill>
                  <a:srgbClr val="000E14"/>
                </a:solidFill>
                <a:ea typeface="+mn-lt"/>
                <a:cs typeface="+mn-lt"/>
              </a:rPr>
              <a:t>Set up</a:t>
            </a:r>
            <a:r>
              <a:rPr lang="en-US" sz="2000">
                <a:solidFill>
                  <a:srgbClr val="000E14"/>
                </a:solidFill>
                <a:ea typeface="+mn-lt"/>
                <a:cs typeface="+mn-lt"/>
              </a:rPr>
              <a:t>.</a:t>
            </a:r>
            <a:endParaRPr lang="en-US" sz="2000">
              <a:solidFill>
                <a:srgbClr val="000E14"/>
              </a:solidFill>
              <a:cs typeface="Arial"/>
            </a:endParaRPr>
          </a:p>
          <a:p>
            <a:pPr marL="342900" indent="-342900">
              <a:buAutoNum type="arabicPeriod"/>
            </a:pPr>
            <a:r>
              <a:rPr lang="en-US" sz="2000">
                <a:solidFill>
                  <a:srgbClr val="000E14"/>
                </a:solidFill>
                <a:ea typeface="+mn-lt"/>
                <a:cs typeface="+mn-lt"/>
              </a:rPr>
              <a:t>The confirmation page appears telling the user to check their email. </a:t>
            </a:r>
            <a:r>
              <a:rPr lang="en-US" sz="2000" b="1">
                <a:solidFill>
                  <a:srgbClr val="000E14"/>
                </a:solidFill>
                <a:ea typeface="+mn-lt"/>
                <a:cs typeface="+mn-lt"/>
              </a:rPr>
              <a:t>Note</a:t>
            </a:r>
            <a:r>
              <a:rPr lang="en-US" sz="2000">
                <a:solidFill>
                  <a:srgbClr val="000E14"/>
                </a:solidFill>
                <a:ea typeface="+mn-lt"/>
                <a:cs typeface="+mn-lt"/>
              </a:rPr>
              <a:t>: This activation link is valid for 30 minutes and then these steps are required to be restarted.</a:t>
            </a:r>
            <a:endParaRPr lang="en-US" sz="2000">
              <a:cs typeface="Arial" panose="020B0604020202020204"/>
            </a:endParaRPr>
          </a:p>
          <a:p>
            <a:pPr>
              <a:spcAft>
                <a:spcPts val="600"/>
              </a:spcAft>
              <a:buAutoNum type="arabicPeriod"/>
            </a:pPr>
            <a:endParaRPr lang="en-US">
              <a:solidFill>
                <a:srgbClr val="000E14"/>
              </a:solidFill>
              <a:cs typeface="Arial"/>
            </a:endParaRPr>
          </a:p>
          <a:p>
            <a:pPr algn="ctr"/>
            <a:endParaRPr lang="en-US">
              <a:cs typeface="Arial" panose="020B0604020202020204"/>
            </a:endParaRPr>
          </a:p>
        </p:txBody>
      </p:sp>
    </p:spTree>
    <p:extLst>
      <p:ext uri="{BB962C8B-B14F-4D97-AF65-F5344CB8AC3E}">
        <p14:creationId xmlns:p14="http://schemas.microsoft.com/office/powerpoint/2010/main" val="1604518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D78FBBA-F0BD-423E-FD88-5699593B7B71}"/>
              </a:ext>
            </a:extLst>
          </p:cNvPr>
          <p:cNvSpPr>
            <a:spLocks noGrp="1"/>
          </p:cNvSpPr>
          <p:nvPr>
            <p:ph type="title"/>
          </p:nvPr>
        </p:nvSpPr>
        <p:spPr>
          <a:xfrm>
            <a:off x="413569" y="521515"/>
            <a:ext cx="5237385" cy="3083921"/>
          </a:xfrm>
        </p:spPr>
        <p:txBody>
          <a:bodyPr wrap="square" lIns="91440" tIns="45720" rIns="91440" bIns="45720" anchor="t">
            <a:spAutoFit/>
          </a:bodyPr>
          <a:lstStyle/>
          <a:p>
            <a:r>
              <a:rPr lang="en-US">
                <a:cs typeface="Segoe UI"/>
              </a:rPr>
              <a:t>Step Three:</a:t>
            </a:r>
            <a:br>
              <a:rPr lang="en-US">
                <a:cs typeface="Segoe UI"/>
              </a:rPr>
            </a:br>
            <a:r>
              <a:rPr lang="en-US">
                <a:cs typeface="Segoe UI"/>
              </a:rPr>
              <a:t>Important Step.</a:t>
            </a:r>
            <a:br>
              <a:rPr lang="en-US">
                <a:cs typeface="Segoe UI"/>
              </a:rPr>
            </a:br>
            <a:br>
              <a:rPr lang="en-US">
                <a:cs typeface="Segoe UI"/>
              </a:rPr>
            </a:br>
            <a:r>
              <a:rPr lang="en-US" b="0">
                <a:cs typeface="Segoe UI"/>
              </a:rPr>
              <a:t>Select the Agent/Broker Marketplace Certification Training Learning Path</a:t>
            </a:r>
            <a:endParaRPr lang="en-US" b="0"/>
          </a:p>
        </p:txBody>
      </p:sp>
      <p:pic>
        <p:nvPicPr>
          <p:cNvPr id="4" name="Picture 3" descr="Graphical user interface, text, application, chat or text message&#10;&#10;AI-generated content may be incorrect.">
            <a:extLst>
              <a:ext uri="{FF2B5EF4-FFF2-40B4-BE49-F238E27FC236}">
                <a16:creationId xmlns:a16="http://schemas.microsoft.com/office/drawing/2014/main" id="{1F55F9D4-07EE-7092-3536-BDACE9990907}"/>
              </a:ext>
            </a:extLst>
          </p:cNvPr>
          <p:cNvPicPr>
            <a:picLocks noChangeAspect="1"/>
          </p:cNvPicPr>
          <p:nvPr/>
        </p:nvPicPr>
        <p:blipFill>
          <a:blip r:embed="rId2"/>
          <a:stretch>
            <a:fillRect/>
          </a:stretch>
        </p:blipFill>
        <p:spPr>
          <a:xfrm>
            <a:off x="5350636" y="520095"/>
            <a:ext cx="5772443" cy="5829905"/>
          </a:xfrm>
          <a:prstGeom prst="rect">
            <a:avLst/>
          </a:prstGeom>
        </p:spPr>
      </p:pic>
      <p:sp>
        <p:nvSpPr>
          <p:cNvPr id="5" name="Arrow: Right 4">
            <a:extLst>
              <a:ext uri="{FF2B5EF4-FFF2-40B4-BE49-F238E27FC236}">
                <a16:creationId xmlns:a16="http://schemas.microsoft.com/office/drawing/2014/main" id="{3F16996A-EAE7-86BC-C148-B3E8D6094256}"/>
              </a:ext>
            </a:extLst>
          </p:cNvPr>
          <p:cNvSpPr/>
          <p:nvPr/>
        </p:nvSpPr>
        <p:spPr>
          <a:xfrm>
            <a:off x="2508696" y="4118556"/>
            <a:ext cx="4199049" cy="146228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cs typeface="Arial"/>
              </a:rPr>
              <a:t>Click Here</a:t>
            </a:r>
          </a:p>
        </p:txBody>
      </p:sp>
    </p:spTree>
    <p:extLst>
      <p:ext uri="{BB962C8B-B14F-4D97-AF65-F5344CB8AC3E}">
        <p14:creationId xmlns:p14="http://schemas.microsoft.com/office/powerpoint/2010/main" val="1001031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09790F-2906-EB2B-3B30-BF07B1BCD257}"/>
              </a:ext>
            </a:extLst>
          </p:cNvPr>
          <p:cNvSpPr>
            <a:spLocks noGrp="1"/>
          </p:cNvSpPr>
          <p:nvPr>
            <p:ph type="body" sz="quarter" idx="15"/>
          </p:nvPr>
        </p:nvSpPr>
        <p:spPr>
          <a:xfrm>
            <a:off x="585287" y="1617337"/>
            <a:ext cx="3638702" cy="424732"/>
          </a:xfrm>
        </p:spPr>
        <p:txBody>
          <a:bodyPr lIns="91440" tIns="45720" rIns="91440" bIns="45720" anchor="t">
            <a:spAutoFit/>
          </a:bodyPr>
          <a:lstStyle/>
          <a:p>
            <a:r>
              <a:rPr lang="en-US" sz="2400" b="1">
                <a:latin typeface="Arial"/>
                <a:cs typeface="Arial"/>
              </a:rPr>
              <a:t>Select "Start Training"</a:t>
            </a:r>
            <a:endParaRPr lang="en-US" sz="2400" b="1"/>
          </a:p>
        </p:txBody>
      </p:sp>
      <p:sp>
        <p:nvSpPr>
          <p:cNvPr id="3" name="Title 2">
            <a:extLst>
              <a:ext uri="{FF2B5EF4-FFF2-40B4-BE49-F238E27FC236}">
                <a16:creationId xmlns:a16="http://schemas.microsoft.com/office/drawing/2014/main" id="{3DA045ED-B9F3-40CA-DD31-F89BEE14E7AE}"/>
              </a:ext>
            </a:extLst>
          </p:cNvPr>
          <p:cNvSpPr>
            <a:spLocks noGrp="1"/>
          </p:cNvSpPr>
          <p:nvPr>
            <p:ph type="title"/>
          </p:nvPr>
        </p:nvSpPr>
        <p:spPr/>
        <p:txBody>
          <a:bodyPr wrap="square" lIns="91440" tIns="45720" rIns="91440" bIns="45720" anchor="t">
            <a:spAutoFit/>
          </a:bodyPr>
          <a:lstStyle/>
          <a:p>
            <a:r>
              <a:rPr lang="en-US">
                <a:cs typeface="Segoe UI"/>
              </a:rPr>
              <a:t>Step Four: </a:t>
            </a:r>
            <a:endParaRPr lang="en-US"/>
          </a:p>
        </p:txBody>
      </p:sp>
      <p:pic>
        <p:nvPicPr>
          <p:cNvPr id="4" name="Picture 3" descr="Graphical user interface, text, application&#10;&#10;AI-generated content may be incorrect.">
            <a:extLst>
              <a:ext uri="{FF2B5EF4-FFF2-40B4-BE49-F238E27FC236}">
                <a16:creationId xmlns:a16="http://schemas.microsoft.com/office/drawing/2014/main" id="{0864030E-6332-134D-A152-5F6DD1D80E09}"/>
              </a:ext>
            </a:extLst>
          </p:cNvPr>
          <p:cNvPicPr>
            <a:picLocks noChangeAspect="1"/>
          </p:cNvPicPr>
          <p:nvPr/>
        </p:nvPicPr>
        <p:blipFill>
          <a:blip r:embed="rId2"/>
          <a:stretch>
            <a:fillRect/>
          </a:stretch>
        </p:blipFill>
        <p:spPr>
          <a:xfrm>
            <a:off x="582385" y="2299077"/>
            <a:ext cx="5124753" cy="4328130"/>
          </a:xfrm>
          <a:prstGeom prst="rect">
            <a:avLst/>
          </a:prstGeom>
        </p:spPr>
      </p:pic>
      <p:pic>
        <p:nvPicPr>
          <p:cNvPr id="5" name="Picture 4" descr="Graphical user interface, text&#10;&#10;AI-generated content may be incorrect.">
            <a:extLst>
              <a:ext uri="{FF2B5EF4-FFF2-40B4-BE49-F238E27FC236}">
                <a16:creationId xmlns:a16="http://schemas.microsoft.com/office/drawing/2014/main" id="{05D9267F-9241-81B4-18F9-DA4D4F01DDC6}"/>
              </a:ext>
            </a:extLst>
          </p:cNvPr>
          <p:cNvPicPr>
            <a:picLocks noChangeAspect="1"/>
          </p:cNvPicPr>
          <p:nvPr/>
        </p:nvPicPr>
        <p:blipFill>
          <a:blip r:embed="rId3"/>
          <a:stretch>
            <a:fillRect/>
          </a:stretch>
        </p:blipFill>
        <p:spPr>
          <a:xfrm>
            <a:off x="7071103" y="2295147"/>
            <a:ext cx="4230461" cy="4335992"/>
          </a:xfrm>
          <a:prstGeom prst="rect">
            <a:avLst/>
          </a:prstGeom>
        </p:spPr>
      </p:pic>
      <p:sp>
        <p:nvSpPr>
          <p:cNvPr id="6" name="TextBox 5">
            <a:extLst>
              <a:ext uri="{FF2B5EF4-FFF2-40B4-BE49-F238E27FC236}">
                <a16:creationId xmlns:a16="http://schemas.microsoft.com/office/drawing/2014/main" id="{ED804681-FB95-3091-E822-3A55056F2F14}"/>
              </a:ext>
            </a:extLst>
          </p:cNvPr>
          <p:cNvSpPr txBox="1"/>
          <p:nvPr/>
        </p:nvSpPr>
        <p:spPr>
          <a:xfrm>
            <a:off x="6604000" y="1626810"/>
            <a:ext cx="5418667"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baseline="0">
                <a:solidFill>
                  <a:srgbClr val="180A00"/>
                </a:solidFill>
                <a:latin typeface="Arial"/>
              </a:rPr>
              <a:t>Enter your </a:t>
            </a:r>
            <a:r>
              <a:rPr lang="en-US" sz="2400" b="1">
                <a:solidFill>
                  <a:srgbClr val="180A00"/>
                </a:solidFill>
                <a:latin typeface="Arial"/>
              </a:rPr>
              <a:t>Username</a:t>
            </a:r>
            <a:r>
              <a:rPr lang="en-US" sz="2400" b="1" baseline="0">
                <a:solidFill>
                  <a:srgbClr val="180A00"/>
                </a:solidFill>
                <a:latin typeface="Arial"/>
              </a:rPr>
              <a:t> and Password</a:t>
            </a:r>
            <a:r>
              <a:rPr sz="2400" b="1">
                <a:latin typeface="Arial"/>
                <a:ea typeface="Arial"/>
                <a:cs typeface="Arial"/>
              </a:rPr>
              <a:t>​</a:t>
            </a:r>
            <a:endParaRPr lang="en-US" sz="2400" b="1">
              <a:cs typeface="Arial"/>
            </a:endParaRPr>
          </a:p>
          <a:p>
            <a:pPr algn="ctr"/>
            <a:endParaRPr lang="en-US"/>
          </a:p>
        </p:txBody>
      </p:sp>
    </p:spTree>
    <p:extLst>
      <p:ext uri="{BB962C8B-B14F-4D97-AF65-F5344CB8AC3E}">
        <p14:creationId xmlns:p14="http://schemas.microsoft.com/office/powerpoint/2010/main" val="3250067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25330-4EDA-2115-6B2F-526CBF3446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668D7A-F0D8-98DA-02F7-C559997716BE}"/>
              </a:ext>
            </a:extLst>
          </p:cNvPr>
          <p:cNvSpPr>
            <a:spLocks noGrp="1"/>
          </p:cNvSpPr>
          <p:nvPr>
            <p:ph type="title"/>
          </p:nvPr>
        </p:nvSpPr>
        <p:spPr>
          <a:xfrm>
            <a:off x="2444077" y="2717683"/>
            <a:ext cx="9107249" cy="1904780"/>
          </a:xfrm>
        </p:spPr>
        <p:txBody>
          <a:bodyPr/>
          <a:lstStyle/>
          <a:p>
            <a:r>
              <a:rPr lang="en-US"/>
              <a:t>Reconciling Premium Tax Credits</a:t>
            </a:r>
          </a:p>
        </p:txBody>
      </p:sp>
    </p:spTree>
    <p:extLst>
      <p:ext uri="{BB962C8B-B14F-4D97-AF65-F5344CB8AC3E}">
        <p14:creationId xmlns:p14="http://schemas.microsoft.com/office/powerpoint/2010/main" val="2124127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56B214-688F-F74C-3A1C-AFEDE01B6ECC}"/>
              </a:ext>
            </a:extLst>
          </p:cNvPr>
          <p:cNvSpPr>
            <a:spLocks noGrp="1"/>
          </p:cNvSpPr>
          <p:nvPr>
            <p:ph type="body" sz="quarter" idx="15"/>
          </p:nvPr>
        </p:nvSpPr>
        <p:spPr>
          <a:xfrm>
            <a:off x="585287" y="3101662"/>
            <a:ext cx="7206553" cy="3200918"/>
          </a:xfrm>
        </p:spPr>
        <p:txBody>
          <a:bodyPr lIns="91440" tIns="45720" rIns="91440" bIns="45720" anchor="t"/>
          <a:lstStyle/>
          <a:p>
            <a:r>
              <a:rPr lang="en-US" sz="1800">
                <a:latin typeface="Arial"/>
                <a:cs typeface="Arial"/>
              </a:rPr>
              <a:t>A customer's projected household income must be based on the </a:t>
            </a:r>
            <a:r>
              <a:rPr lang="en-US" sz="1800" b="1">
                <a:latin typeface="Arial"/>
                <a:cs typeface="Arial"/>
              </a:rPr>
              <a:t>most accurate information</a:t>
            </a:r>
            <a:r>
              <a:rPr lang="en-US" sz="1800">
                <a:latin typeface="Arial"/>
                <a:cs typeface="Arial"/>
              </a:rPr>
              <a:t> available at the time they apply. As a Get Covered Illinois certified broker or assister, it is your responsibility to educate customers about the risks of intentionally overstating their income to qualify for Premium Tax Credits (PTCs) or avoid a Medicaid </a:t>
            </a:r>
            <a:r>
              <a:rPr lang="en-US" sz="1800" err="1">
                <a:latin typeface="Arial"/>
                <a:cs typeface="Arial"/>
              </a:rPr>
              <a:t>eligibil</a:t>
            </a:r>
            <a:r>
              <a:rPr lang="en-US" sz="1800">
                <a:latin typeface="Arial"/>
                <a:cs typeface="Arial"/>
              </a:rPr>
              <a:t>ity determination. If a customer intentionally or recklessly misrepresents their household income, the IRS may deny their Premium Tax Credit, and the customer may be </a:t>
            </a:r>
            <a:r>
              <a:rPr lang="en-US" sz="1800" b="1">
                <a:latin typeface="Arial"/>
                <a:cs typeface="Arial"/>
              </a:rPr>
              <a:t>required to repay any Advance Premium Tax Credits (APTCs)</a:t>
            </a:r>
            <a:r>
              <a:rPr lang="en-US" sz="1800">
                <a:latin typeface="Arial"/>
                <a:cs typeface="Arial"/>
              </a:rPr>
              <a:t> they were not eligible to receive.</a:t>
            </a:r>
            <a:endParaRPr lang="en-US"/>
          </a:p>
        </p:txBody>
      </p:sp>
      <p:sp>
        <p:nvSpPr>
          <p:cNvPr id="2" name="Title 1">
            <a:extLst>
              <a:ext uri="{FF2B5EF4-FFF2-40B4-BE49-F238E27FC236}">
                <a16:creationId xmlns:a16="http://schemas.microsoft.com/office/drawing/2014/main" id="{FFAE5F9D-0A76-5CFE-E0B1-F34BB33C272A}"/>
              </a:ext>
            </a:extLst>
          </p:cNvPr>
          <p:cNvSpPr>
            <a:spLocks noGrp="1"/>
          </p:cNvSpPr>
          <p:nvPr>
            <p:ph type="title"/>
          </p:nvPr>
        </p:nvSpPr>
        <p:spPr>
          <a:xfrm>
            <a:off x="585287" y="438212"/>
            <a:ext cx="10695914" cy="424732"/>
          </a:xfrm>
        </p:spPr>
        <p:txBody>
          <a:bodyPr wrap="square" lIns="91440" tIns="45720" rIns="91440" bIns="45720" anchor="t">
            <a:spAutoFit/>
          </a:bodyPr>
          <a:lstStyle/>
          <a:p>
            <a:r>
              <a:rPr lang="en-US" sz="2400">
                <a:ea typeface="+mj-lt"/>
                <a:cs typeface="+mj-lt"/>
              </a:rPr>
              <a:t>Premium Tax Credit When Income Falls Below 100% FPL</a:t>
            </a:r>
            <a:endParaRPr lang="en-US"/>
          </a:p>
        </p:txBody>
      </p:sp>
      <p:pic>
        <p:nvPicPr>
          <p:cNvPr id="4" name="Picture 3" descr="Close-up of a calculator keypad">
            <a:extLst>
              <a:ext uri="{FF2B5EF4-FFF2-40B4-BE49-F238E27FC236}">
                <a16:creationId xmlns:a16="http://schemas.microsoft.com/office/drawing/2014/main" id="{49183751-83E5-B261-6EA7-AA28647A2816}"/>
              </a:ext>
            </a:extLst>
          </p:cNvPr>
          <p:cNvPicPr>
            <a:picLocks noChangeAspect="1"/>
          </p:cNvPicPr>
          <p:nvPr/>
        </p:nvPicPr>
        <p:blipFill>
          <a:blip r:embed="rId2"/>
          <a:stretch>
            <a:fillRect/>
          </a:stretch>
        </p:blipFill>
        <p:spPr>
          <a:xfrm>
            <a:off x="7787520" y="3091568"/>
            <a:ext cx="3992605" cy="26465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TextBox 5">
            <a:extLst>
              <a:ext uri="{FF2B5EF4-FFF2-40B4-BE49-F238E27FC236}">
                <a16:creationId xmlns:a16="http://schemas.microsoft.com/office/drawing/2014/main" id="{3222B363-15E4-D777-50AC-CC8F6555EED1}"/>
              </a:ext>
            </a:extLst>
          </p:cNvPr>
          <p:cNvSpPr txBox="1"/>
          <p:nvPr/>
        </p:nvSpPr>
        <p:spPr>
          <a:xfrm>
            <a:off x="585304" y="1005656"/>
            <a:ext cx="11193887"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rtl="0">
              <a:buFont typeface="Arial,Sans-Serif"/>
              <a:buChar char="•"/>
            </a:pPr>
            <a:r>
              <a:rPr lang="en-US"/>
              <a:t>Beginning with Plan Year 2026, customers must repay all excess APTC if they received more advance payments than they were eligible for.​</a:t>
            </a:r>
          </a:p>
          <a:p>
            <a:pPr marL="285750" indent="-285750" rtl="0">
              <a:buFont typeface="Arial,Sans-Serif"/>
              <a:buChar char="•"/>
            </a:pPr>
            <a:r>
              <a:rPr lang="en-US"/>
              <a:t>Customers who estimated their household income at or above 100% of the Federal Poverty Level (FPL) and received Advance Premium Tax Credits (APTCs) may still qualify for the Premium Tax Credit (PTC) when filing their federal tax return, even if their actual household income is below 100% FPL.​</a:t>
            </a:r>
            <a:endParaRPr lang="en-US">
              <a:cs typeface="Arial" panose="020B0604020202020204"/>
            </a:endParaRPr>
          </a:p>
          <a:p>
            <a:pPr marL="285750" indent="-285750" rtl="0">
              <a:buFont typeface="Arial,Sans-Serif"/>
              <a:buChar char="•"/>
            </a:pPr>
            <a:r>
              <a:rPr lang="en-US"/>
              <a:t>This applies only if the customer did not intentionally or recklessly misrepresent their household income when applying for coverage.  </a:t>
            </a:r>
            <a:endParaRPr lang="en-US">
              <a:cs typeface="Arial" panose="020B0604020202020204"/>
            </a:endParaRPr>
          </a:p>
          <a:p>
            <a:pPr algn="ctr"/>
            <a:endParaRPr lang="en-US"/>
          </a:p>
        </p:txBody>
      </p:sp>
    </p:spTree>
    <p:extLst>
      <p:ext uri="{BB962C8B-B14F-4D97-AF65-F5344CB8AC3E}">
        <p14:creationId xmlns:p14="http://schemas.microsoft.com/office/powerpoint/2010/main" val="3488856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18059E-A203-7FA1-9205-40F248E6FC4F}"/>
              </a:ext>
            </a:extLst>
          </p:cNvPr>
          <p:cNvSpPr>
            <a:spLocks noGrp="1"/>
          </p:cNvSpPr>
          <p:nvPr>
            <p:ph type="body" sz="quarter" idx="15"/>
          </p:nvPr>
        </p:nvSpPr>
        <p:spPr>
          <a:xfrm>
            <a:off x="499428" y="1232782"/>
            <a:ext cx="11192415" cy="1760821"/>
          </a:xfrm>
        </p:spPr>
        <p:txBody>
          <a:bodyPr lIns="91440" tIns="45720" rIns="91440" bIns="45720" anchor="t"/>
          <a:lstStyle/>
          <a:p>
            <a:r>
              <a:rPr lang="en-US" sz="1800" b="1">
                <a:latin typeface="Arial"/>
                <a:cs typeface="Arial"/>
              </a:rPr>
              <a:t>The IRS may deny the Premium Tax Credit if a customer:</a:t>
            </a:r>
            <a:endParaRPr lang="en-US"/>
          </a:p>
          <a:p>
            <a:pPr marL="285750" indent="-285750">
              <a:buFont typeface="Arial"/>
              <a:buChar char="•"/>
            </a:pPr>
            <a:r>
              <a:rPr lang="en-US" sz="1800">
                <a:latin typeface="Arial"/>
                <a:cs typeface="Arial"/>
              </a:rPr>
              <a:t>Knowingly provides false income information. </a:t>
            </a:r>
            <a:endParaRPr lang="en-US"/>
          </a:p>
          <a:p>
            <a:pPr marL="285750" indent="-285750">
              <a:buFont typeface="Arial"/>
              <a:buChar char="•"/>
            </a:pPr>
            <a:r>
              <a:rPr lang="en-US" sz="1800">
                <a:latin typeface="Arial"/>
                <a:cs typeface="Arial"/>
              </a:rPr>
              <a:t>Makes little or no effort to provide accurate income information. </a:t>
            </a:r>
            <a:endParaRPr lang="en-US"/>
          </a:p>
          <a:p>
            <a:pPr marL="285750" indent="-285750">
              <a:buFont typeface="Arial"/>
              <a:buChar char="•"/>
            </a:pPr>
            <a:r>
              <a:rPr lang="en-US" sz="1800">
                <a:latin typeface="Arial"/>
                <a:cs typeface="Arial"/>
              </a:rPr>
              <a:t>Acts in a way that differs significantly from what a reasonable person would do to estimate household income. </a:t>
            </a:r>
            <a:endParaRPr lang="en-US"/>
          </a:p>
          <a:p>
            <a:endParaRPr lang="en-US" sz="1800"/>
          </a:p>
        </p:txBody>
      </p:sp>
      <p:sp>
        <p:nvSpPr>
          <p:cNvPr id="6" name="Title 5">
            <a:extLst>
              <a:ext uri="{FF2B5EF4-FFF2-40B4-BE49-F238E27FC236}">
                <a16:creationId xmlns:a16="http://schemas.microsoft.com/office/drawing/2014/main" id="{8B6F4487-6019-817C-9223-F4376EE276DE}"/>
              </a:ext>
            </a:extLst>
          </p:cNvPr>
          <p:cNvSpPr>
            <a:spLocks noGrp="1"/>
          </p:cNvSpPr>
          <p:nvPr>
            <p:ph type="title"/>
          </p:nvPr>
        </p:nvSpPr>
        <p:spPr>
          <a:xfrm>
            <a:off x="188189" y="438212"/>
            <a:ext cx="12820927" cy="590931"/>
          </a:xfrm>
        </p:spPr>
        <p:txBody>
          <a:bodyPr wrap="square" lIns="91440" tIns="45720" rIns="91440" bIns="45720" anchor="t">
            <a:spAutoFit/>
          </a:bodyPr>
          <a:lstStyle/>
          <a:p>
            <a:r>
              <a:rPr lang="en-US">
                <a:solidFill>
                  <a:schemeClr val="accent1"/>
                </a:solidFill>
                <a:cs typeface="Arial"/>
              </a:rPr>
              <a:t>What Is "Intentional or Reckless" Misrepresentation?</a:t>
            </a:r>
            <a:endParaRPr lang="en-US">
              <a:solidFill>
                <a:schemeClr val="accent1"/>
              </a:solidFill>
            </a:endParaRPr>
          </a:p>
        </p:txBody>
      </p:sp>
      <p:pic>
        <p:nvPicPr>
          <p:cNvPr id="4" name="Picture 3" descr="Close-up of a calculator keypad">
            <a:extLst>
              <a:ext uri="{FF2B5EF4-FFF2-40B4-BE49-F238E27FC236}">
                <a16:creationId xmlns:a16="http://schemas.microsoft.com/office/drawing/2014/main" id="{E398B817-2022-F8D4-5E28-EE92488FFF82}"/>
              </a:ext>
            </a:extLst>
          </p:cNvPr>
          <p:cNvPicPr>
            <a:picLocks noChangeAspect="1"/>
          </p:cNvPicPr>
          <p:nvPr/>
        </p:nvPicPr>
        <p:blipFill>
          <a:blip r:embed="rId2"/>
          <a:stretch>
            <a:fillRect/>
          </a:stretch>
        </p:blipFill>
        <p:spPr>
          <a:xfrm>
            <a:off x="7850670" y="3192826"/>
            <a:ext cx="3992605" cy="26465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TextBox 6">
            <a:extLst>
              <a:ext uri="{FF2B5EF4-FFF2-40B4-BE49-F238E27FC236}">
                <a16:creationId xmlns:a16="http://schemas.microsoft.com/office/drawing/2014/main" id="{2762B8D5-2471-A7C4-E8D9-F4CCF159FB41}"/>
              </a:ext>
            </a:extLst>
          </p:cNvPr>
          <p:cNvSpPr txBox="1"/>
          <p:nvPr/>
        </p:nvSpPr>
        <p:spPr>
          <a:xfrm>
            <a:off x="504423" y="2988972"/>
            <a:ext cx="7233633" cy="35702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baseline="0">
                <a:solidFill>
                  <a:srgbClr val="0E0D26"/>
                </a:solidFill>
                <a:latin typeface="Arial"/>
              </a:rPr>
              <a:t>As a Get Covered Illinois broker or assister it is your responsibility to help customers provide an accurate, </a:t>
            </a:r>
            <a:r>
              <a:rPr lang="en-US" b="1" baseline="0">
                <a:solidFill>
                  <a:srgbClr val="0E0D26"/>
                </a:solidFill>
                <a:latin typeface="Arial"/>
              </a:rPr>
              <a:t>good-faith estimate</a:t>
            </a:r>
            <a:r>
              <a:rPr lang="en-US" baseline="0">
                <a:solidFill>
                  <a:srgbClr val="0E0D26"/>
                </a:solidFill>
                <a:latin typeface="Arial"/>
              </a:rPr>
              <a:t> of their expected household income. Estimating income honestly protects both the customer and your professional integrity. Intentionally reporting inaccurate income to obtain financial assistance is not permitted and may have financial consequences for the customer and compliance consequences for the assister or broker.</a:t>
            </a:r>
            <a:r>
              <a:rPr lang="en-US">
                <a:solidFill>
                  <a:srgbClr val="0E0D26"/>
                </a:solidFill>
                <a:latin typeface="Arial"/>
              </a:rPr>
              <a:t> </a:t>
            </a:r>
            <a:endParaRPr lang="en-US">
              <a:solidFill>
                <a:srgbClr val="000000"/>
              </a:solidFill>
              <a:latin typeface="Arial"/>
              <a:ea typeface="Calibri"/>
              <a:cs typeface="Arial"/>
            </a:endParaRPr>
          </a:p>
          <a:p>
            <a:pPr>
              <a:spcAft>
                <a:spcPts val="600"/>
              </a:spcAft>
            </a:pPr>
            <a:r>
              <a:rPr lang="en-US">
                <a:solidFill>
                  <a:srgbClr val="0E0D26"/>
                </a:solidFill>
                <a:highlight>
                  <a:srgbClr val="FFFFFF"/>
                </a:highlight>
                <a:latin typeface="Arial"/>
                <a:ea typeface="Calibri"/>
                <a:cs typeface="Arial"/>
              </a:rPr>
              <a:t>If the customer reports an income change and they become eligible for PTC; the income will rebalance. The rebalancing </a:t>
            </a:r>
            <a:r>
              <a:rPr lang="en-US" b="1">
                <a:solidFill>
                  <a:srgbClr val="0E0D26"/>
                </a:solidFill>
                <a:highlight>
                  <a:srgbClr val="FFFFFF"/>
                </a:highlight>
                <a:latin typeface="Arial"/>
                <a:ea typeface="Calibri"/>
                <a:cs typeface="Arial"/>
              </a:rPr>
              <a:t>could impact the amount of repayment</a:t>
            </a:r>
            <a:r>
              <a:rPr lang="en-US">
                <a:solidFill>
                  <a:srgbClr val="0E0D26"/>
                </a:solidFill>
                <a:highlight>
                  <a:srgbClr val="FFFFFF"/>
                </a:highlight>
                <a:latin typeface="Arial"/>
                <a:ea typeface="Calibri"/>
                <a:cs typeface="Arial"/>
              </a:rPr>
              <a:t>, depending on their final annual income and the total PTC received.</a:t>
            </a:r>
            <a:endParaRPr lang="en-US">
              <a:cs typeface="Arial"/>
            </a:endParaRPr>
          </a:p>
          <a:p>
            <a:pPr algn="ctr"/>
            <a:endParaRPr lang="en-US"/>
          </a:p>
        </p:txBody>
      </p:sp>
    </p:spTree>
    <p:extLst>
      <p:ext uri="{BB962C8B-B14F-4D97-AF65-F5344CB8AC3E}">
        <p14:creationId xmlns:p14="http://schemas.microsoft.com/office/powerpoint/2010/main" val="2481411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B596D-457C-4022-9159-9A14D04CB16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3D51484-2CD1-9418-C02C-044450202536}"/>
              </a:ext>
            </a:extLst>
          </p:cNvPr>
          <p:cNvSpPr>
            <a:spLocks noGrp="1"/>
          </p:cNvSpPr>
          <p:nvPr>
            <p:ph type="body" sz="quarter" idx="15"/>
          </p:nvPr>
        </p:nvSpPr>
        <p:spPr>
          <a:xfrm>
            <a:off x="499428" y="1232782"/>
            <a:ext cx="11192415" cy="5195187"/>
          </a:xfrm>
        </p:spPr>
        <p:txBody>
          <a:bodyPr lIns="91440" tIns="45720" rIns="91440" bIns="45720" anchor="t"/>
          <a:lstStyle/>
          <a:p>
            <a:r>
              <a:rPr lang="en-US" sz="1800">
                <a:solidFill>
                  <a:srgbClr val="0A0A0A"/>
                </a:solidFill>
                <a:highlight>
                  <a:srgbClr val="FFFFFF"/>
                </a:highlight>
                <a:latin typeface="Arial"/>
                <a:cs typeface="Arial"/>
              </a:rPr>
              <a:t>Customers who receive financial assistance through Get Covered Illinois must reconcile the Advance Premium Tax Credits they received during the year with the Premium Tax Credit they were actually eligible for based on their final household income and family size.</a:t>
            </a:r>
            <a:endParaRPr lang="en-US"/>
          </a:p>
          <a:p>
            <a:r>
              <a:rPr lang="en-US" sz="1800">
                <a:solidFill>
                  <a:srgbClr val="0A0A0A"/>
                </a:solidFill>
                <a:highlight>
                  <a:srgbClr val="FFFFFF"/>
                </a:highlight>
                <a:latin typeface="Arial"/>
                <a:cs typeface="Arial"/>
              </a:rPr>
              <a:t>After the end of the year, Get Covered Illinois sends </a:t>
            </a:r>
            <a:r>
              <a:rPr lang="en-US" sz="1800" b="1">
                <a:solidFill>
                  <a:srgbClr val="0A0A0A"/>
                </a:solidFill>
                <a:highlight>
                  <a:srgbClr val="FFFFFF"/>
                </a:highlight>
                <a:latin typeface="Arial"/>
                <a:cs typeface="Arial"/>
              </a:rPr>
              <a:t>IRS Form 1095-A</a:t>
            </a:r>
            <a:r>
              <a:rPr lang="en-US" sz="1800">
                <a:solidFill>
                  <a:srgbClr val="0A0A0A"/>
                </a:solidFill>
                <a:highlight>
                  <a:srgbClr val="FFFFFF"/>
                </a:highlight>
                <a:latin typeface="Arial"/>
                <a:cs typeface="Arial"/>
              </a:rPr>
              <a:t> to both the customer and the IRS. This form includes the information needed to complete </a:t>
            </a:r>
            <a:r>
              <a:rPr lang="en-US" sz="1800" b="1">
                <a:solidFill>
                  <a:srgbClr val="0A0A0A"/>
                </a:solidFill>
                <a:highlight>
                  <a:srgbClr val="FFFFFF"/>
                </a:highlight>
                <a:latin typeface="Arial"/>
                <a:cs typeface="Arial"/>
              </a:rPr>
              <a:t>IRS Form 8962</a:t>
            </a:r>
            <a:r>
              <a:rPr lang="en-US" sz="1800">
                <a:solidFill>
                  <a:srgbClr val="0A0A0A"/>
                </a:solidFill>
                <a:highlight>
                  <a:srgbClr val="FFFFFF"/>
                </a:highlight>
                <a:latin typeface="Arial"/>
                <a:cs typeface="Arial"/>
              </a:rPr>
              <a:t>, which is filed with the customer's federal tax return to reconcile APTC.</a:t>
            </a:r>
            <a:endParaRPr lang="en-US"/>
          </a:p>
          <a:p>
            <a:r>
              <a:rPr lang="en-US" sz="1800">
                <a:solidFill>
                  <a:srgbClr val="0A0A0A"/>
                </a:solidFill>
                <a:highlight>
                  <a:srgbClr val="FFFFFF"/>
                </a:highlight>
                <a:latin typeface="Arial"/>
                <a:cs typeface="Arial"/>
              </a:rPr>
              <a:t>If corrected information becomes available after Form 1095-A is issued, Get Covered Illinois will issue a corrected or voided form.</a:t>
            </a:r>
            <a:endParaRPr lang="en-US"/>
          </a:p>
          <a:p>
            <a:r>
              <a:rPr lang="en-US" sz="1800" b="1">
                <a:solidFill>
                  <a:srgbClr val="0A0A0A"/>
                </a:solidFill>
                <a:highlight>
                  <a:srgbClr val="FFFFFF"/>
                </a:highlight>
                <a:latin typeface="Arial"/>
                <a:cs typeface="Arial"/>
              </a:rPr>
              <a:t>Reconciliation compares: </a:t>
            </a:r>
            <a:endParaRPr lang="en-US" b="1"/>
          </a:p>
          <a:p>
            <a:pPr marL="285750" indent="-285750">
              <a:buFont typeface="Arial"/>
              <a:buChar char="•"/>
            </a:pPr>
            <a:r>
              <a:rPr lang="en-US" sz="1800">
                <a:solidFill>
                  <a:srgbClr val="0A0A0A"/>
                </a:solidFill>
                <a:highlight>
                  <a:srgbClr val="FFFFFF"/>
                </a:highlight>
                <a:latin typeface="Arial"/>
                <a:cs typeface="Arial"/>
              </a:rPr>
              <a:t>APTC received during the year </a:t>
            </a:r>
            <a:endParaRPr lang="en-US"/>
          </a:p>
          <a:p>
            <a:pPr marL="285750" indent="-285750">
              <a:buFont typeface="Arial"/>
              <a:buChar char="•"/>
            </a:pPr>
            <a:r>
              <a:rPr lang="en-US" sz="1800">
                <a:solidFill>
                  <a:srgbClr val="0A0A0A"/>
                </a:solidFill>
                <a:highlight>
                  <a:srgbClr val="FFFFFF"/>
                </a:highlight>
                <a:latin typeface="Arial"/>
                <a:cs typeface="Arial"/>
              </a:rPr>
              <a:t>Final Premium Tax Credit (PTC) based on </a:t>
            </a:r>
            <a:r>
              <a:rPr lang="en-US" sz="1800" b="1">
                <a:solidFill>
                  <a:srgbClr val="0A0A0A"/>
                </a:solidFill>
                <a:highlight>
                  <a:srgbClr val="FFFFFF"/>
                </a:highlight>
                <a:latin typeface="Arial"/>
                <a:cs typeface="Arial"/>
              </a:rPr>
              <a:t>actual household income and family size</a:t>
            </a:r>
            <a:r>
              <a:rPr lang="en-US" sz="1800">
                <a:solidFill>
                  <a:srgbClr val="0A0A0A"/>
                </a:solidFill>
                <a:highlight>
                  <a:srgbClr val="FFFFFF"/>
                </a:highlight>
                <a:latin typeface="Arial"/>
                <a:cs typeface="Arial"/>
              </a:rPr>
              <a:t>. </a:t>
            </a:r>
            <a:endParaRPr lang="en-US"/>
          </a:p>
          <a:p>
            <a:pPr marL="285750" indent="-285750">
              <a:buFont typeface="Arial"/>
              <a:buChar char="•"/>
            </a:pPr>
            <a:r>
              <a:rPr lang="en-US" sz="1800">
                <a:solidFill>
                  <a:srgbClr val="0A0A0A"/>
                </a:solidFill>
                <a:highlight>
                  <a:srgbClr val="FFFFFF"/>
                </a:highlight>
                <a:latin typeface="Arial"/>
                <a:cs typeface="Arial"/>
              </a:rPr>
              <a:t>Get Covered Illinois issues Form 1095-A each year. </a:t>
            </a:r>
            <a:endParaRPr lang="en-US"/>
          </a:p>
          <a:p>
            <a:pPr marL="285750" indent="-285750">
              <a:buFont typeface="Arial"/>
              <a:buChar char="•"/>
            </a:pPr>
            <a:r>
              <a:rPr lang="en-US" sz="1800">
                <a:solidFill>
                  <a:srgbClr val="0A0A0A"/>
                </a:solidFill>
                <a:highlight>
                  <a:srgbClr val="FFFFFF"/>
                </a:highlight>
                <a:latin typeface="Arial"/>
                <a:cs typeface="Arial"/>
              </a:rPr>
              <a:t>Customers use Form 1095-A to complete Form 8962 when filing their federal tax return. </a:t>
            </a:r>
            <a:endParaRPr lang="en-US"/>
          </a:p>
          <a:p>
            <a:endParaRPr lang="en-US" sz="1800">
              <a:solidFill>
                <a:srgbClr val="0A0A0A"/>
              </a:solidFill>
              <a:highlight>
                <a:srgbClr val="FFFFFF"/>
              </a:highlight>
            </a:endParaRPr>
          </a:p>
        </p:txBody>
      </p:sp>
      <p:sp>
        <p:nvSpPr>
          <p:cNvPr id="6" name="Title 5">
            <a:extLst>
              <a:ext uri="{FF2B5EF4-FFF2-40B4-BE49-F238E27FC236}">
                <a16:creationId xmlns:a16="http://schemas.microsoft.com/office/drawing/2014/main" id="{785B107E-8F3A-8937-281F-38ACD0D5D908}"/>
              </a:ext>
            </a:extLst>
          </p:cNvPr>
          <p:cNvSpPr>
            <a:spLocks noGrp="1"/>
          </p:cNvSpPr>
          <p:nvPr>
            <p:ph type="title"/>
          </p:nvPr>
        </p:nvSpPr>
        <p:spPr>
          <a:xfrm>
            <a:off x="274048" y="438212"/>
            <a:ext cx="11822815" cy="590931"/>
          </a:xfrm>
        </p:spPr>
        <p:txBody>
          <a:bodyPr wrap="square" lIns="91440" tIns="45720" rIns="91440" bIns="45720" anchor="t">
            <a:spAutoFit/>
          </a:bodyPr>
          <a:lstStyle/>
          <a:p>
            <a:r>
              <a:rPr lang="en-US">
                <a:solidFill>
                  <a:schemeClr val="accent1"/>
                </a:solidFill>
                <a:ea typeface="+mj-lt"/>
                <a:cs typeface="+mj-lt"/>
              </a:rPr>
              <a:t>Annual Premium Tax Credit (PTC) Reconciliation</a:t>
            </a:r>
            <a:endParaRPr lang="en-US">
              <a:solidFill>
                <a:schemeClr val="accent1"/>
              </a:solidFill>
            </a:endParaRPr>
          </a:p>
        </p:txBody>
      </p:sp>
    </p:spTree>
    <p:extLst>
      <p:ext uri="{BB962C8B-B14F-4D97-AF65-F5344CB8AC3E}">
        <p14:creationId xmlns:p14="http://schemas.microsoft.com/office/powerpoint/2010/main" val="1361173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21260-9F01-41F8-7E43-B6DC2A475FA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DE09285-A3B3-98A3-DC60-00562AD32787}"/>
              </a:ext>
            </a:extLst>
          </p:cNvPr>
          <p:cNvSpPr>
            <a:spLocks noGrp="1"/>
          </p:cNvSpPr>
          <p:nvPr>
            <p:ph type="body" sz="quarter" idx="15"/>
          </p:nvPr>
        </p:nvSpPr>
        <p:spPr>
          <a:xfrm>
            <a:off x="499428" y="1028867"/>
            <a:ext cx="11192415" cy="5399102"/>
          </a:xfrm>
        </p:spPr>
        <p:txBody>
          <a:bodyPr lIns="91440" tIns="45720" rIns="91440" bIns="45720" anchor="t"/>
          <a:lstStyle/>
          <a:p>
            <a:r>
              <a:rPr lang="en-US" sz="1800">
                <a:solidFill>
                  <a:srgbClr val="0A0A0A"/>
                </a:solidFill>
                <a:highlight>
                  <a:srgbClr val="FFFFFF"/>
                </a:highlight>
                <a:latin typeface="Arial"/>
                <a:cs typeface="Arial"/>
              </a:rPr>
              <a:t>Advance Premium Tax Credits are based on a customer's projected income at the time they enroll. When taxes are filed, the IRS compares that estimate with the customer's actual household income and family size to determine the final Premium Tax Credit amount.</a:t>
            </a:r>
            <a:endParaRPr lang="en-US"/>
          </a:p>
          <a:p>
            <a:r>
              <a:rPr lang="en-US" sz="1800">
                <a:solidFill>
                  <a:srgbClr val="0A0A0A"/>
                </a:solidFill>
                <a:highlight>
                  <a:srgbClr val="FFFFFF"/>
                </a:highlight>
                <a:latin typeface="Arial"/>
                <a:cs typeface="Arial"/>
              </a:rPr>
              <a:t>If the customer received too much APTC, the excess must be repaid. If they received too little, they may receive the remaining credit when filing their federal income tax return.</a:t>
            </a:r>
            <a:endParaRPr lang="en-US"/>
          </a:p>
          <a:p>
            <a:r>
              <a:rPr lang="en-US" sz="1800">
                <a:solidFill>
                  <a:srgbClr val="0A0A0A"/>
                </a:solidFill>
                <a:highlight>
                  <a:srgbClr val="FFFFFF"/>
                </a:highlight>
                <a:latin typeface="Arial"/>
                <a:cs typeface="Arial"/>
              </a:rPr>
              <a:t>For </a:t>
            </a:r>
            <a:r>
              <a:rPr lang="en-US" sz="1800" b="1">
                <a:solidFill>
                  <a:srgbClr val="0A0A0A"/>
                </a:solidFill>
                <a:highlight>
                  <a:srgbClr val="FFFFFF"/>
                </a:highlight>
                <a:latin typeface="Arial"/>
                <a:cs typeface="Arial"/>
              </a:rPr>
              <a:t>tax year 2026 and later</a:t>
            </a:r>
            <a:r>
              <a:rPr lang="en-US" sz="1800">
                <a:solidFill>
                  <a:srgbClr val="0A0A0A"/>
                </a:solidFill>
                <a:highlight>
                  <a:srgbClr val="FFFFFF"/>
                </a:highlight>
                <a:latin typeface="Arial"/>
                <a:cs typeface="Arial"/>
              </a:rPr>
              <a:t>, repayment limits no longer apply. Customers are responsible for repaying the full amount of any excess Advance Premium Tax Credits they received.</a:t>
            </a:r>
            <a:endParaRPr lang="en-US"/>
          </a:p>
          <a:p>
            <a:r>
              <a:rPr lang="en-US" sz="1800">
                <a:solidFill>
                  <a:srgbClr val="0A0A0A"/>
                </a:solidFill>
                <a:highlight>
                  <a:srgbClr val="FFFFFF"/>
                </a:highlight>
                <a:latin typeface="Arial"/>
                <a:cs typeface="Arial"/>
              </a:rPr>
              <a:t>After reconciliation, one of three outcomes will occur:</a:t>
            </a:r>
            <a:endParaRPr lang="en-US"/>
          </a:p>
          <a:p>
            <a:pPr marL="285750" indent="-285750">
              <a:buFont typeface="Arial"/>
              <a:buChar char="•"/>
            </a:pPr>
            <a:r>
              <a:rPr lang="en-US" sz="1800" b="1">
                <a:solidFill>
                  <a:srgbClr val="0A0A0A"/>
                </a:solidFill>
                <a:highlight>
                  <a:srgbClr val="FFFFFF"/>
                </a:highlight>
                <a:latin typeface="Arial"/>
                <a:cs typeface="Arial"/>
              </a:rPr>
              <a:t>Received the correct amount of APTC:  </a:t>
            </a:r>
            <a:r>
              <a:rPr lang="en-US" sz="1800">
                <a:solidFill>
                  <a:srgbClr val="0A0A0A"/>
                </a:solidFill>
                <a:highlight>
                  <a:srgbClr val="FFFFFF"/>
                </a:highlight>
                <a:latin typeface="Arial"/>
                <a:cs typeface="Arial"/>
              </a:rPr>
              <a:t>No additional action is required. </a:t>
            </a:r>
            <a:endParaRPr lang="en-US">
              <a:solidFill>
                <a:srgbClr val="000000"/>
              </a:solidFill>
              <a:cs typeface="Arial"/>
            </a:endParaRPr>
          </a:p>
          <a:p>
            <a:pPr marL="285750" indent="-285750">
              <a:buFont typeface="Arial"/>
              <a:buChar char="•"/>
            </a:pPr>
            <a:r>
              <a:rPr lang="en-US" sz="1800" b="1">
                <a:solidFill>
                  <a:srgbClr val="0A0A0A"/>
                </a:solidFill>
                <a:highlight>
                  <a:srgbClr val="FFFFFF"/>
                </a:highlight>
                <a:latin typeface="Arial"/>
                <a:cs typeface="Arial"/>
              </a:rPr>
              <a:t>Received more APTC than eligible for: </a:t>
            </a:r>
            <a:r>
              <a:rPr lang="en-US" sz="1800">
                <a:solidFill>
                  <a:srgbClr val="0A0A0A"/>
                </a:solidFill>
                <a:highlight>
                  <a:srgbClr val="FFFFFF"/>
                </a:highlight>
                <a:latin typeface="Arial"/>
                <a:cs typeface="Arial"/>
              </a:rPr>
              <a:t>The excess APTC must be repaid. </a:t>
            </a:r>
            <a:endParaRPr lang="en-US">
              <a:cs typeface="Arial" panose="020B0604020202020204"/>
            </a:endParaRPr>
          </a:p>
          <a:p>
            <a:pPr marL="285750" indent="-285750">
              <a:buFont typeface="Arial"/>
              <a:buChar char="•"/>
            </a:pPr>
            <a:r>
              <a:rPr lang="en-US" sz="1800" b="1">
                <a:solidFill>
                  <a:srgbClr val="0A0A0A"/>
                </a:solidFill>
                <a:highlight>
                  <a:srgbClr val="FFFFFF"/>
                </a:highlight>
                <a:latin typeface="Arial"/>
                <a:cs typeface="Arial"/>
              </a:rPr>
              <a:t>Received less APTC than eligible for: </a:t>
            </a:r>
            <a:r>
              <a:rPr lang="en-US" sz="1800">
                <a:solidFill>
                  <a:srgbClr val="0A0A0A"/>
                </a:solidFill>
                <a:highlight>
                  <a:srgbClr val="FFFFFF"/>
                </a:highlight>
                <a:latin typeface="Arial"/>
                <a:cs typeface="Arial"/>
              </a:rPr>
              <a:t>The remaining Premium Tax Credit may be received as part of the federal tax refund. </a:t>
            </a:r>
            <a:endParaRPr lang="en-US">
              <a:solidFill>
                <a:srgbClr val="000000"/>
              </a:solidFill>
              <a:latin typeface="Arial"/>
              <a:cs typeface="Arial"/>
            </a:endParaRPr>
          </a:p>
          <a:p>
            <a:endParaRPr lang="en-US" sz="1800">
              <a:solidFill>
                <a:srgbClr val="0A0A0A"/>
              </a:solidFill>
              <a:highlight>
                <a:srgbClr val="FFFFFF"/>
              </a:highlight>
              <a:latin typeface="Arial"/>
              <a:cs typeface="Arial"/>
            </a:endParaRPr>
          </a:p>
          <a:p>
            <a:pPr marL="0" lvl="1" indent="0">
              <a:buNone/>
            </a:pPr>
            <a:r>
              <a:rPr lang="en-US" sz="1800" b="1">
                <a:solidFill>
                  <a:srgbClr val="0A0A0A"/>
                </a:solidFill>
                <a:highlight>
                  <a:srgbClr val="FFFFFF"/>
                </a:highlight>
                <a:latin typeface="Arial"/>
                <a:cs typeface="Arial"/>
              </a:rPr>
              <a:t>Beginning with Tax Year 2026</a:t>
            </a:r>
            <a:endParaRPr lang="en-US">
              <a:cs typeface="Arial" panose="020B0604020202020204"/>
            </a:endParaRPr>
          </a:p>
          <a:p>
            <a:pPr marL="285750" indent="-285750">
              <a:buFont typeface="Arial"/>
              <a:buChar char="•"/>
            </a:pPr>
            <a:r>
              <a:rPr lang="en-US" sz="1800">
                <a:solidFill>
                  <a:srgbClr val="0A0A0A"/>
                </a:solidFill>
                <a:highlight>
                  <a:srgbClr val="FFFFFF"/>
                </a:highlight>
                <a:latin typeface="Arial"/>
                <a:cs typeface="Arial"/>
              </a:rPr>
              <a:t>Repayment caps for excess APTC have been eliminated. </a:t>
            </a:r>
            <a:endParaRPr lang="en-US"/>
          </a:p>
          <a:p>
            <a:pPr marL="285750" indent="-285750">
              <a:buFont typeface="Arial"/>
              <a:buChar char="•"/>
            </a:pPr>
            <a:r>
              <a:rPr lang="en-US" sz="1800">
                <a:solidFill>
                  <a:srgbClr val="0A0A0A"/>
                </a:solidFill>
                <a:highlight>
                  <a:srgbClr val="FFFFFF"/>
                </a:highlight>
                <a:latin typeface="Arial"/>
                <a:cs typeface="Arial"/>
              </a:rPr>
              <a:t>Households must repay the </a:t>
            </a:r>
            <a:r>
              <a:rPr lang="en-US" sz="1800" b="1">
                <a:solidFill>
                  <a:srgbClr val="0A0A0A"/>
                </a:solidFill>
                <a:highlight>
                  <a:srgbClr val="FFFFFF"/>
                </a:highlight>
                <a:latin typeface="Arial"/>
                <a:cs typeface="Arial"/>
              </a:rPr>
              <a:t>full amount</a:t>
            </a:r>
            <a:r>
              <a:rPr lang="en-US" sz="1800">
                <a:solidFill>
                  <a:srgbClr val="0A0A0A"/>
                </a:solidFill>
                <a:highlight>
                  <a:srgbClr val="FFFFFF"/>
                </a:highlight>
                <a:latin typeface="Arial"/>
                <a:cs typeface="Arial"/>
              </a:rPr>
              <a:t> of any excess APTC received. </a:t>
            </a:r>
            <a:endParaRPr lang="en-US"/>
          </a:p>
          <a:p>
            <a:endParaRPr lang="en-US" sz="1800" b="1">
              <a:solidFill>
                <a:srgbClr val="0A0A0A"/>
              </a:solidFill>
              <a:highlight>
                <a:srgbClr val="FFFFFF"/>
              </a:highlight>
              <a:latin typeface="Arial"/>
              <a:cs typeface="Arial"/>
            </a:endParaRPr>
          </a:p>
          <a:p>
            <a:endParaRPr lang="en-US" sz="1800">
              <a:solidFill>
                <a:srgbClr val="0A0A0A"/>
              </a:solidFill>
              <a:highlight>
                <a:srgbClr val="FFFFFF"/>
              </a:highlight>
            </a:endParaRPr>
          </a:p>
        </p:txBody>
      </p:sp>
      <p:sp>
        <p:nvSpPr>
          <p:cNvPr id="6" name="Title 5">
            <a:extLst>
              <a:ext uri="{FF2B5EF4-FFF2-40B4-BE49-F238E27FC236}">
                <a16:creationId xmlns:a16="http://schemas.microsoft.com/office/drawing/2014/main" id="{1DF7BF7F-F973-BCC8-1070-4A145840C4A2}"/>
              </a:ext>
            </a:extLst>
          </p:cNvPr>
          <p:cNvSpPr>
            <a:spLocks noGrp="1"/>
          </p:cNvSpPr>
          <p:nvPr>
            <p:ph type="title"/>
          </p:nvPr>
        </p:nvSpPr>
        <p:spPr>
          <a:xfrm>
            <a:off x="274048" y="438212"/>
            <a:ext cx="11822815" cy="590931"/>
          </a:xfrm>
        </p:spPr>
        <p:txBody>
          <a:bodyPr wrap="square" lIns="91440" tIns="45720" rIns="91440" bIns="45720" anchor="t">
            <a:spAutoFit/>
          </a:bodyPr>
          <a:lstStyle/>
          <a:p>
            <a:r>
              <a:rPr lang="en-US">
                <a:solidFill>
                  <a:schemeClr val="accent1"/>
                </a:solidFill>
                <a:ea typeface="+mj-lt"/>
                <a:cs typeface="+mj-lt"/>
              </a:rPr>
              <a:t>Reconciliation Outcomes and Repayment</a:t>
            </a:r>
            <a:endParaRPr lang="en-US">
              <a:solidFill>
                <a:schemeClr val="accent1"/>
              </a:solidFill>
            </a:endParaRPr>
          </a:p>
        </p:txBody>
      </p:sp>
    </p:spTree>
    <p:extLst>
      <p:ext uri="{BB962C8B-B14F-4D97-AF65-F5344CB8AC3E}">
        <p14:creationId xmlns:p14="http://schemas.microsoft.com/office/powerpoint/2010/main" val="28496731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30B80-FF6B-0705-8DFB-4265162C190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11DBB05-CDF9-A9F1-9F2E-D3174D2898CE}"/>
              </a:ext>
            </a:extLst>
          </p:cNvPr>
          <p:cNvSpPr>
            <a:spLocks noGrp="1"/>
          </p:cNvSpPr>
          <p:nvPr>
            <p:ph type="body" sz="quarter" idx="15"/>
          </p:nvPr>
        </p:nvSpPr>
        <p:spPr>
          <a:xfrm>
            <a:off x="499428" y="1028867"/>
            <a:ext cx="11192415" cy="5399102"/>
          </a:xfrm>
        </p:spPr>
        <p:txBody>
          <a:bodyPr lIns="91440" tIns="45720" rIns="91440" bIns="45720" anchor="t"/>
          <a:lstStyle/>
          <a:p>
            <a:endParaRPr lang="en-US"/>
          </a:p>
          <a:p>
            <a:endParaRPr lang="en-US" sz="1800" b="1">
              <a:solidFill>
                <a:srgbClr val="0A0A0A"/>
              </a:solidFill>
              <a:highlight>
                <a:srgbClr val="FFFFFF"/>
              </a:highlight>
              <a:latin typeface="Arial"/>
              <a:cs typeface="Arial"/>
            </a:endParaRPr>
          </a:p>
          <a:p>
            <a:endParaRPr lang="en-US" sz="1800">
              <a:solidFill>
                <a:srgbClr val="0A0A0A"/>
              </a:solidFill>
              <a:highlight>
                <a:srgbClr val="FFFFFF"/>
              </a:highlight>
            </a:endParaRPr>
          </a:p>
        </p:txBody>
      </p:sp>
      <p:sp>
        <p:nvSpPr>
          <p:cNvPr id="6" name="Title 5">
            <a:extLst>
              <a:ext uri="{FF2B5EF4-FFF2-40B4-BE49-F238E27FC236}">
                <a16:creationId xmlns:a16="http://schemas.microsoft.com/office/drawing/2014/main" id="{572EF2B5-04BE-AD1C-CFEA-9D5F2C365C0B}"/>
              </a:ext>
            </a:extLst>
          </p:cNvPr>
          <p:cNvSpPr>
            <a:spLocks noGrp="1"/>
          </p:cNvSpPr>
          <p:nvPr>
            <p:ph type="title"/>
          </p:nvPr>
        </p:nvSpPr>
        <p:spPr>
          <a:xfrm>
            <a:off x="274048" y="438212"/>
            <a:ext cx="11822815" cy="590931"/>
          </a:xfrm>
        </p:spPr>
        <p:txBody>
          <a:bodyPr wrap="square" lIns="91440" tIns="45720" rIns="91440" bIns="45720" anchor="t">
            <a:spAutoFit/>
          </a:bodyPr>
          <a:lstStyle/>
          <a:p>
            <a:r>
              <a:rPr lang="en-US">
                <a:solidFill>
                  <a:schemeClr val="accent1"/>
                </a:solidFill>
                <a:cs typeface="Arial"/>
              </a:rPr>
              <a:t>Failure to File and Reconcile</a:t>
            </a:r>
          </a:p>
        </p:txBody>
      </p:sp>
      <p:sp>
        <p:nvSpPr>
          <p:cNvPr id="3" name="TextBox 2">
            <a:extLst>
              <a:ext uri="{FF2B5EF4-FFF2-40B4-BE49-F238E27FC236}">
                <a16:creationId xmlns:a16="http://schemas.microsoft.com/office/drawing/2014/main" id="{BA74085B-F9CC-DD6B-A7A0-3305BE13B569}"/>
              </a:ext>
            </a:extLst>
          </p:cNvPr>
          <p:cNvSpPr txBox="1"/>
          <p:nvPr/>
        </p:nvSpPr>
        <p:spPr>
          <a:xfrm>
            <a:off x="504423" y="1336183"/>
            <a:ext cx="10753859" cy="39241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Get Covered Illinois enrollees who receive APTC are required under federal law to file their federal taxes and reconcile the APTC they received for any tax year in which they received it. </a:t>
            </a:r>
          </a:p>
          <a:p>
            <a:endParaRPr lang="en-US"/>
          </a:p>
          <a:p>
            <a:pPr marL="285750" indent="-285750">
              <a:spcAft>
                <a:spcPts val="600"/>
              </a:spcAft>
              <a:buFont typeface="Arial"/>
              <a:buChar char="•"/>
            </a:pPr>
            <a:r>
              <a:rPr lang="en-US"/>
              <a:t>Federal rule finalized in June 2025 (90 FR 27074) requires that marketplaces determine applicants as APTC ineligible if IRS records indicate that they did not file and reconcile in a prior year in which they received APTC. </a:t>
            </a:r>
            <a:endParaRPr lang="en-US">
              <a:cs typeface="Arial" panose="020B0604020202020204"/>
            </a:endParaRPr>
          </a:p>
          <a:p>
            <a:pPr marL="285750" indent="-285750">
              <a:spcAft>
                <a:spcPts val="600"/>
              </a:spcAft>
              <a:buFont typeface="Arial"/>
              <a:buChar char="•"/>
            </a:pPr>
            <a:r>
              <a:rPr lang="en-US"/>
              <a:t>This process is known as the “failure to file and reconcile” or “FTR” process. In August 2025, a district court in the case of City of Columbus et al. v. Kennedy et al. stayed the FTR provision of the June 2025 rule and indicated that there was not a statutory basis for the conditioning of APTC eligibility upon prior tax reconciliation. HHS filed a notice of appeal in July. </a:t>
            </a:r>
            <a:endParaRPr lang="en-US">
              <a:cs typeface="Arial" panose="020B0604020202020204"/>
            </a:endParaRPr>
          </a:p>
          <a:p>
            <a:pPr marL="285750" indent="-285750">
              <a:spcAft>
                <a:spcPts val="600"/>
              </a:spcAft>
              <a:buFont typeface="Arial"/>
              <a:buChar char="•"/>
            </a:pPr>
            <a:r>
              <a:rPr lang="en-US"/>
              <a:t>As of August 2025, Get Covered Illinois has disabled the FTR process pending the resolution of the court case. This will be in place until PY2028.</a:t>
            </a:r>
            <a:endParaRPr lang="en-US">
              <a:cs typeface="Arial" panose="020B0604020202020204"/>
            </a:endParaRPr>
          </a:p>
          <a:p>
            <a:pPr algn="ctr"/>
            <a:endParaRPr lang="en-US"/>
          </a:p>
        </p:txBody>
      </p:sp>
    </p:spTree>
    <p:extLst>
      <p:ext uri="{BB962C8B-B14F-4D97-AF65-F5344CB8AC3E}">
        <p14:creationId xmlns:p14="http://schemas.microsoft.com/office/powerpoint/2010/main" val="34432119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6CB21-4FAD-7988-8DBD-C3B1B82D10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23B4D7-85E6-9E3B-6D3B-93DCC55B41DF}"/>
              </a:ext>
            </a:extLst>
          </p:cNvPr>
          <p:cNvSpPr>
            <a:spLocks noGrp="1"/>
          </p:cNvSpPr>
          <p:nvPr>
            <p:ph type="title"/>
          </p:nvPr>
        </p:nvSpPr>
        <p:spPr>
          <a:xfrm>
            <a:off x="2444077" y="2717683"/>
            <a:ext cx="9107249" cy="1904780"/>
          </a:xfrm>
        </p:spPr>
        <p:txBody>
          <a:bodyPr/>
          <a:lstStyle/>
          <a:p>
            <a:r>
              <a:rPr lang="en-US"/>
              <a:t>H.R.1 Update</a:t>
            </a:r>
          </a:p>
        </p:txBody>
      </p:sp>
    </p:spTree>
    <p:extLst>
      <p:ext uri="{BB962C8B-B14F-4D97-AF65-F5344CB8AC3E}">
        <p14:creationId xmlns:p14="http://schemas.microsoft.com/office/powerpoint/2010/main" val="1122411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EBE11-F687-1A6A-7D47-CD11901612F9}"/>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761DCA97-25D6-49A7-A301-3E376460284A}"/>
              </a:ext>
            </a:extLst>
          </p:cNvPr>
          <p:cNvSpPr txBox="1">
            <a:spLocks/>
          </p:cNvSpPr>
          <p:nvPr/>
        </p:nvSpPr>
        <p:spPr>
          <a:xfrm>
            <a:off x="355417" y="702197"/>
            <a:ext cx="8363371" cy="595548"/>
          </a:xfrm>
          <a:prstGeom prst="rect">
            <a:avLst/>
          </a:prstGeom>
        </p:spPr>
        <p:txBody>
          <a:bodyPr wrap="square" lIns="91440" tIns="45720" rIns="91440" bIns="4572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a:solidFill>
                  <a:schemeClr val="tx2">
                    <a:lumMod val="49000"/>
                  </a:schemeClr>
                </a:solidFill>
                <a:latin typeface="Arial"/>
                <a:cs typeface="Arial"/>
              </a:rPr>
              <a:t>H.R.1</a:t>
            </a:r>
            <a:endParaRPr lang="en-US">
              <a:solidFill>
                <a:schemeClr val="tx2">
                  <a:lumMod val="49000"/>
                </a:schemeClr>
              </a:solidFill>
              <a:latin typeface="Arial"/>
              <a:cs typeface="Arial"/>
            </a:endParaRPr>
          </a:p>
        </p:txBody>
      </p:sp>
      <p:sp>
        <p:nvSpPr>
          <p:cNvPr id="3" name="TextBox 3">
            <a:extLst>
              <a:ext uri="{FF2B5EF4-FFF2-40B4-BE49-F238E27FC236}">
                <a16:creationId xmlns:a16="http://schemas.microsoft.com/office/drawing/2014/main" id="{886911A6-C143-1A23-5A2B-10632EE25CD4}"/>
              </a:ext>
            </a:extLst>
          </p:cNvPr>
          <p:cNvSpPr txBox="1"/>
          <p:nvPr/>
        </p:nvSpPr>
        <p:spPr>
          <a:xfrm>
            <a:off x="791741" y="2207789"/>
            <a:ext cx="10600405" cy="353943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algn="just"/>
            <a:r>
              <a:rPr lang="en-US" sz="1600" b="1">
                <a:solidFill>
                  <a:schemeClr val="accent4"/>
                </a:solidFill>
              </a:rPr>
              <a:t>Effective 2026</a:t>
            </a:r>
          </a:p>
          <a:p>
            <a:pPr marL="742950" lvl="1" indent="-285750">
              <a:buChar char="•"/>
            </a:pPr>
            <a:r>
              <a:rPr lang="en-US" sz="1600">
                <a:solidFill>
                  <a:schemeClr val="accent4"/>
                </a:solidFill>
              </a:rPr>
              <a:t>Eliminate caps on recapture of APTC. </a:t>
            </a:r>
          </a:p>
          <a:p>
            <a:pPr marL="742950" lvl="1" indent="-285750">
              <a:buChar char="•"/>
            </a:pPr>
            <a:r>
              <a:rPr lang="en-US" sz="1600">
                <a:solidFill>
                  <a:schemeClr val="accent4"/>
                </a:solidFill>
              </a:rPr>
              <a:t>End PTC eligibility for immigrants with incomes up to 100% FPL subject to Medicaid waiting periods (5-year bar). </a:t>
            </a:r>
          </a:p>
          <a:p>
            <a:pPr marL="742950" lvl="1" indent="-285750">
              <a:buChar char="•"/>
            </a:pPr>
            <a:r>
              <a:rPr lang="en-US" sz="1600">
                <a:solidFill>
                  <a:schemeClr val="accent4"/>
                </a:solidFill>
              </a:rPr>
              <a:t>Disallow PTC for income-based SEPs. </a:t>
            </a:r>
            <a:br>
              <a:rPr lang="en-US" sz="1600"/>
            </a:br>
            <a:endParaRPr lang="en-US" sz="1600">
              <a:solidFill>
                <a:schemeClr val="accent4"/>
              </a:solidFill>
            </a:endParaRPr>
          </a:p>
          <a:p>
            <a:pPr algn="just"/>
            <a:r>
              <a:rPr lang="en-US" sz="1600" b="1">
                <a:solidFill>
                  <a:schemeClr val="accent4"/>
                </a:solidFill>
              </a:rPr>
              <a:t>Effective 2027</a:t>
            </a:r>
          </a:p>
          <a:p>
            <a:pPr marL="742950" lvl="1" indent="-285750" algn="just">
              <a:buChar char="•"/>
            </a:pPr>
            <a:r>
              <a:rPr lang="en-US" sz="1600">
                <a:solidFill>
                  <a:schemeClr val="accent4"/>
                </a:solidFill>
              </a:rPr>
              <a:t>Narrow the categories of noncitizens eligible for PTC. </a:t>
            </a:r>
          </a:p>
          <a:p>
            <a:pPr marL="742950" lvl="1" indent="-285750" algn="just">
              <a:buChar char="•"/>
            </a:pPr>
            <a:r>
              <a:rPr lang="en-US" sz="1600">
                <a:solidFill>
                  <a:schemeClr val="accent4"/>
                </a:solidFill>
              </a:rPr>
              <a:t>Medicaid work requirements.</a:t>
            </a:r>
          </a:p>
          <a:p>
            <a:pPr algn="just"/>
            <a:r>
              <a:rPr lang="en-US" sz="1600">
                <a:solidFill>
                  <a:schemeClr val="accent4"/>
                </a:solidFill>
              </a:rPr>
              <a:t>. </a:t>
            </a:r>
            <a:br>
              <a:rPr lang="en-US" sz="1600"/>
            </a:br>
            <a:r>
              <a:rPr lang="en-US" sz="1600" b="1">
                <a:solidFill>
                  <a:schemeClr val="accent4"/>
                </a:solidFill>
              </a:rPr>
              <a:t>Effective 2028</a:t>
            </a:r>
          </a:p>
          <a:p>
            <a:pPr marL="742950" lvl="1" indent="-285750" algn="just">
              <a:buChar char="•"/>
            </a:pPr>
            <a:r>
              <a:rPr lang="en-US" sz="1600">
                <a:solidFill>
                  <a:schemeClr val="accent4"/>
                </a:solidFill>
              </a:rPr>
              <a:t>End automatic renewal of financial assistance.</a:t>
            </a:r>
          </a:p>
          <a:p>
            <a:pPr marL="742950" lvl="1" indent="-285750" algn="just">
              <a:buChar char="•"/>
            </a:pPr>
            <a:r>
              <a:rPr lang="en-US" sz="1600">
                <a:solidFill>
                  <a:schemeClr val="accent4"/>
                </a:solidFill>
              </a:rPr>
              <a:t>End eligibility for APTC pending veriﬁcation.</a:t>
            </a:r>
          </a:p>
          <a:p>
            <a:pPr marL="742950" lvl="1" indent="-285750" algn="just">
              <a:buChar char="•"/>
            </a:pPr>
            <a:r>
              <a:rPr lang="en-US" sz="1600">
                <a:solidFill>
                  <a:schemeClr val="accent4"/>
                </a:solidFill>
              </a:rPr>
              <a:t>Codify 1-year Failure to Reconcile (FTR) rule</a:t>
            </a:r>
          </a:p>
        </p:txBody>
      </p:sp>
      <p:sp>
        <p:nvSpPr>
          <p:cNvPr id="10" name="Freeform 11">
            <a:extLst>
              <a:ext uri="{FF2B5EF4-FFF2-40B4-BE49-F238E27FC236}">
                <a16:creationId xmlns:a16="http://schemas.microsoft.com/office/drawing/2014/main" id="{E3ABFBC7-3197-3B84-8CAF-D4D9646DF4C1}"/>
              </a:ext>
            </a:extLst>
          </p:cNvPr>
          <p:cNvSpPr/>
          <p:nvPr/>
        </p:nvSpPr>
        <p:spPr>
          <a:xfrm>
            <a:off x="0" y="0"/>
            <a:ext cx="12192000" cy="382711"/>
          </a:xfrm>
          <a:custGeom>
            <a:avLst/>
            <a:gdLst/>
            <a:ahLst/>
            <a:cxnLst/>
            <a:rect l="l" t="t" r="r" b="b"/>
            <a:pathLst>
              <a:path w="24384000" h="7005193">
                <a:moveTo>
                  <a:pt x="0" y="0"/>
                </a:moveTo>
                <a:lnTo>
                  <a:pt x="24384000" y="0"/>
                </a:lnTo>
                <a:lnTo>
                  <a:pt x="24384000" y="7005193"/>
                </a:lnTo>
                <a:lnTo>
                  <a:pt x="0" y="7005193"/>
                </a:lnTo>
                <a:close/>
              </a:path>
            </a:pathLst>
          </a:custGeom>
          <a:solidFill>
            <a:srgbClr val="3C4D83"/>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5" name="TextBox 4">
            <a:extLst>
              <a:ext uri="{FF2B5EF4-FFF2-40B4-BE49-F238E27FC236}">
                <a16:creationId xmlns:a16="http://schemas.microsoft.com/office/drawing/2014/main" id="{813EA381-0536-D1FC-0A74-0760C7450D9E}"/>
              </a:ext>
            </a:extLst>
          </p:cNvPr>
          <p:cNvSpPr txBox="1"/>
          <p:nvPr/>
        </p:nvSpPr>
        <p:spPr>
          <a:xfrm>
            <a:off x="502561" y="1302047"/>
            <a:ext cx="1078587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latin typeface="Arial"/>
                <a:cs typeface="Arial"/>
              </a:rPr>
              <a:t>This legislation was signed into law in July 2025. It contains major overhauls to various public health programs, including the ACA and Medicaid. Our assessment of Marketplace impacts and implementation timeline include: </a:t>
            </a:r>
          </a:p>
        </p:txBody>
      </p:sp>
    </p:spTree>
    <p:extLst>
      <p:ext uri="{BB962C8B-B14F-4D97-AF65-F5344CB8AC3E}">
        <p14:creationId xmlns:p14="http://schemas.microsoft.com/office/powerpoint/2010/main" val="9247204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A87E5-7B2F-A0D5-F9AD-498EA499DB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F32B06-6E66-F08A-7F6B-B63FF5AABA56}"/>
              </a:ext>
            </a:extLst>
          </p:cNvPr>
          <p:cNvSpPr>
            <a:spLocks noGrp="1"/>
          </p:cNvSpPr>
          <p:nvPr>
            <p:ph type="title"/>
          </p:nvPr>
        </p:nvSpPr>
        <p:spPr>
          <a:xfrm>
            <a:off x="2444077" y="2717683"/>
            <a:ext cx="9107249" cy="1904780"/>
          </a:xfrm>
        </p:spPr>
        <p:txBody>
          <a:bodyPr/>
          <a:lstStyle/>
          <a:p>
            <a:r>
              <a:rPr lang="en-US"/>
              <a:t>Broker Newsletter</a:t>
            </a:r>
          </a:p>
        </p:txBody>
      </p:sp>
    </p:spTree>
    <p:extLst>
      <p:ext uri="{BB962C8B-B14F-4D97-AF65-F5344CB8AC3E}">
        <p14:creationId xmlns:p14="http://schemas.microsoft.com/office/powerpoint/2010/main" val="27082250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8AECA-F587-48F7-F14B-F2893306B1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B54E9E-00A9-0613-AB40-E0357EB14788}"/>
              </a:ext>
            </a:extLst>
          </p:cNvPr>
          <p:cNvSpPr>
            <a:spLocks noGrp="1"/>
          </p:cNvSpPr>
          <p:nvPr>
            <p:ph type="title"/>
          </p:nvPr>
        </p:nvSpPr>
        <p:spPr>
          <a:xfrm>
            <a:off x="213497" y="438213"/>
            <a:ext cx="7134643" cy="1588127"/>
          </a:xfrm>
        </p:spPr>
        <p:txBody>
          <a:bodyPr wrap="square" lIns="91440" tIns="45720" rIns="91440" bIns="45720" anchor="t">
            <a:spAutoFit/>
          </a:bodyPr>
          <a:lstStyle/>
          <a:p>
            <a:r>
              <a:rPr lang="en-US" b="0">
                <a:cs typeface="Segoe UI"/>
              </a:rPr>
              <a:t>Get Covered Illinois</a:t>
            </a:r>
            <a:br>
              <a:rPr lang="en-US" b="0">
                <a:cs typeface="Segoe UI"/>
              </a:rPr>
            </a:br>
            <a:r>
              <a:rPr lang="en-US" b="0">
                <a:solidFill>
                  <a:schemeClr val="bg2"/>
                </a:solidFill>
                <a:cs typeface="Segoe UI"/>
              </a:rPr>
              <a:t>Broker Newsletter</a:t>
            </a:r>
            <a:br>
              <a:rPr lang="en-US">
                <a:cs typeface="Segoe UI"/>
              </a:rPr>
            </a:br>
            <a:endParaRPr lang="en-US"/>
          </a:p>
        </p:txBody>
      </p:sp>
      <p:sp>
        <p:nvSpPr>
          <p:cNvPr id="7" name="Text Placeholder 6">
            <a:extLst>
              <a:ext uri="{FF2B5EF4-FFF2-40B4-BE49-F238E27FC236}">
                <a16:creationId xmlns:a16="http://schemas.microsoft.com/office/drawing/2014/main" id="{AC840E98-DCB2-BA73-0975-FFEA06083506}"/>
              </a:ext>
            </a:extLst>
          </p:cNvPr>
          <p:cNvSpPr>
            <a:spLocks noGrp="1"/>
          </p:cNvSpPr>
          <p:nvPr>
            <p:ph type="body" sz="quarter" idx="15"/>
          </p:nvPr>
        </p:nvSpPr>
        <p:spPr>
          <a:xfrm>
            <a:off x="213497" y="1433161"/>
            <a:ext cx="6071367" cy="5086521"/>
          </a:xfrm>
        </p:spPr>
        <p:txBody>
          <a:bodyPr wrap="square" lIns="91440" tIns="45720" rIns="91440" bIns="45720" anchor="t">
            <a:spAutoFit/>
          </a:bodyPr>
          <a:lstStyle/>
          <a:p>
            <a:endParaRPr lang="en-US" sz="1600">
              <a:solidFill>
                <a:srgbClr val="2F2F2F"/>
              </a:solidFill>
              <a:latin typeface="Arial"/>
              <a:cs typeface="Arial"/>
            </a:endParaRPr>
          </a:p>
          <a:p>
            <a:r>
              <a:rPr lang="en-US" sz="1600">
                <a:solidFill>
                  <a:srgbClr val="2F2F2F"/>
                </a:solidFill>
                <a:latin typeface="Arial"/>
                <a:cs typeface="Arial"/>
              </a:rPr>
              <a:t>Get Covered Illinois is excited to launch our inaugural quarterly broker newsletter. We want to guide, inform and celebrate our dedicated brokers.</a:t>
            </a:r>
          </a:p>
          <a:p>
            <a:r>
              <a:rPr lang="en-US" sz="1400" b="1">
                <a:solidFill>
                  <a:srgbClr val="2F2F2F"/>
                </a:solidFill>
                <a:latin typeface="Arial"/>
                <a:cs typeface="Arial"/>
              </a:rPr>
              <a:t>From the Director’s Desk </a:t>
            </a:r>
          </a:p>
          <a:p>
            <a:pPr marL="1028700" lvl="1" indent="-342900"/>
            <a:r>
              <a:rPr lang="en-US" sz="1400">
                <a:solidFill>
                  <a:srgbClr val="2F2F2F"/>
                </a:solidFill>
                <a:latin typeface="Arial"/>
                <a:cs typeface="Arial"/>
              </a:rPr>
              <a:t>Message from Get Covered Illinois Leadership</a:t>
            </a:r>
          </a:p>
          <a:p>
            <a:pPr lvl="1" indent="0">
              <a:buNone/>
            </a:pPr>
            <a:endParaRPr lang="en-US" sz="1200">
              <a:solidFill>
                <a:srgbClr val="2F2F2F"/>
              </a:solidFill>
              <a:latin typeface="Arial"/>
              <a:cs typeface="Arial"/>
            </a:endParaRPr>
          </a:p>
          <a:p>
            <a:r>
              <a:rPr lang="en-US" sz="1400" b="1">
                <a:solidFill>
                  <a:srgbClr val="2F2F2F"/>
                </a:solidFill>
                <a:latin typeface="Arial"/>
                <a:cs typeface="Arial"/>
              </a:rPr>
              <a:t>News Roundup </a:t>
            </a:r>
          </a:p>
          <a:p>
            <a:pPr marL="1028700" lvl="1" indent="-342900"/>
            <a:r>
              <a:rPr lang="en-US" sz="1400">
                <a:solidFill>
                  <a:srgbClr val="2F2F2F"/>
                </a:solidFill>
                <a:cs typeface="Arial"/>
              </a:rPr>
              <a:t>Updates on Recent Policy/Process Changes and their potential impacts to brokers and customers</a:t>
            </a:r>
          </a:p>
          <a:p>
            <a:pPr lvl="1" indent="0">
              <a:buNone/>
            </a:pPr>
            <a:endParaRPr lang="en-US" sz="1200">
              <a:solidFill>
                <a:srgbClr val="2F2F2F"/>
              </a:solidFill>
              <a:cs typeface="Arial"/>
            </a:endParaRPr>
          </a:p>
          <a:p>
            <a:r>
              <a:rPr lang="en-US" sz="1400" b="1">
                <a:solidFill>
                  <a:srgbClr val="2F2F2F"/>
                </a:solidFill>
                <a:latin typeface="Arial"/>
                <a:cs typeface="Arial"/>
              </a:rPr>
              <a:t>Reminders (Upcoming)</a:t>
            </a:r>
          </a:p>
          <a:p>
            <a:pPr marL="1028700" lvl="1" indent="-342900"/>
            <a:r>
              <a:rPr lang="en-US" sz="1400">
                <a:solidFill>
                  <a:srgbClr val="2F2F2F"/>
                </a:solidFill>
                <a:cs typeface="Arial"/>
              </a:rPr>
              <a:t>Certification Trainings</a:t>
            </a:r>
          </a:p>
          <a:p>
            <a:pPr marL="1028700" lvl="1" indent="-342900"/>
            <a:r>
              <a:rPr lang="en-US" sz="1400">
                <a:solidFill>
                  <a:srgbClr val="2F2F2F"/>
                </a:solidFill>
                <a:cs typeface="Arial"/>
              </a:rPr>
              <a:t>Webinars/Office Hours</a:t>
            </a:r>
          </a:p>
          <a:p>
            <a:pPr marL="1028700" lvl="1" indent="-342900"/>
            <a:r>
              <a:rPr lang="en-US" sz="1400">
                <a:solidFill>
                  <a:srgbClr val="2F2F2F"/>
                </a:solidFill>
                <a:cs typeface="Arial"/>
              </a:rPr>
              <a:t>In-Person Events</a:t>
            </a:r>
          </a:p>
          <a:p>
            <a:pPr marL="1028700" lvl="1" indent="-342900"/>
            <a:r>
              <a:rPr lang="en-US" sz="1400">
                <a:solidFill>
                  <a:srgbClr val="2F2F2F"/>
                </a:solidFill>
                <a:cs typeface="Arial"/>
              </a:rPr>
              <a:t>Customer Assistance Phone Numbers and Closure Calendar</a:t>
            </a:r>
          </a:p>
          <a:p>
            <a:pPr lvl="1" indent="0">
              <a:buNone/>
            </a:pPr>
            <a:endParaRPr lang="en-US" sz="1200">
              <a:solidFill>
                <a:srgbClr val="2F2F2F"/>
              </a:solidFill>
              <a:highlight>
                <a:srgbClr val="FFFF00"/>
              </a:highlight>
              <a:cs typeface="Arial"/>
            </a:endParaRPr>
          </a:p>
          <a:p>
            <a:r>
              <a:rPr lang="en-US" sz="1400" b="1">
                <a:solidFill>
                  <a:srgbClr val="2F2F2F"/>
                </a:solidFill>
                <a:latin typeface="Arial"/>
                <a:cs typeface="Arial"/>
              </a:rPr>
              <a:t>Broker Spotlight</a:t>
            </a:r>
          </a:p>
          <a:p>
            <a:pPr marL="1028700" lvl="1" indent="-342900"/>
            <a:r>
              <a:rPr lang="en-US" sz="1400">
                <a:solidFill>
                  <a:srgbClr val="2F2F2F"/>
                </a:solidFill>
                <a:cs typeface="Arial"/>
              </a:rPr>
              <a:t>Janice Staab</a:t>
            </a:r>
          </a:p>
        </p:txBody>
      </p:sp>
      <p:pic>
        <p:nvPicPr>
          <p:cNvPr id="5" name="Picture 4">
            <a:extLst>
              <a:ext uri="{FF2B5EF4-FFF2-40B4-BE49-F238E27FC236}">
                <a16:creationId xmlns:a16="http://schemas.microsoft.com/office/drawing/2014/main" id="{8152B354-9855-AB30-326D-C1ECF65E9B11}"/>
              </a:ext>
            </a:extLst>
          </p:cNvPr>
          <p:cNvPicPr>
            <a:picLocks noChangeAspect="1"/>
          </p:cNvPicPr>
          <p:nvPr/>
        </p:nvPicPr>
        <p:blipFill>
          <a:blip r:embed="rId3"/>
          <a:stretch>
            <a:fillRect/>
          </a:stretch>
        </p:blipFill>
        <p:spPr>
          <a:xfrm>
            <a:off x="7348139" y="262466"/>
            <a:ext cx="4630364" cy="6399317"/>
          </a:xfrm>
          <a:prstGeom prst="rect">
            <a:avLst/>
          </a:prstGeom>
        </p:spPr>
      </p:pic>
    </p:spTree>
    <p:extLst>
      <p:ext uri="{BB962C8B-B14F-4D97-AF65-F5344CB8AC3E}">
        <p14:creationId xmlns:p14="http://schemas.microsoft.com/office/powerpoint/2010/main" val="19739397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C9195-FB6C-4B92-3A56-F473EA9493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B2BDDF-2B99-84B2-CFB0-5EA60C053062}"/>
              </a:ext>
            </a:extLst>
          </p:cNvPr>
          <p:cNvSpPr>
            <a:spLocks noGrp="1"/>
          </p:cNvSpPr>
          <p:nvPr>
            <p:ph type="title"/>
          </p:nvPr>
        </p:nvSpPr>
        <p:spPr/>
        <p:txBody>
          <a:bodyPr/>
          <a:lstStyle/>
          <a:p>
            <a:r>
              <a:rPr lang="en-US" sz="4400"/>
              <a:t>Marketplace Triple Trivia Moment</a:t>
            </a:r>
          </a:p>
        </p:txBody>
      </p:sp>
    </p:spTree>
    <p:extLst>
      <p:ext uri="{BB962C8B-B14F-4D97-AF65-F5344CB8AC3E}">
        <p14:creationId xmlns:p14="http://schemas.microsoft.com/office/powerpoint/2010/main" val="6512790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75E85-C955-97E9-3364-BF7590D6263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5C1822B-543E-108E-B25F-6D6EC02CB262}"/>
              </a:ext>
            </a:extLst>
          </p:cNvPr>
          <p:cNvSpPr>
            <a:spLocks noGrp="1"/>
          </p:cNvSpPr>
          <p:nvPr>
            <p:ph type="title"/>
          </p:nvPr>
        </p:nvSpPr>
        <p:spPr>
          <a:xfrm>
            <a:off x="743438" y="998929"/>
            <a:ext cx="11231444" cy="3083921"/>
          </a:xfrm>
        </p:spPr>
        <p:txBody>
          <a:bodyPr wrap="square" lIns="91440" tIns="45720" rIns="91440" bIns="45720" anchor="t">
            <a:spAutoFit/>
          </a:bodyPr>
          <a:lstStyle/>
          <a:p>
            <a:r>
              <a:rPr lang="en-US" sz="2400">
                <a:solidFill>
                  <a:schemeClr val="tx1"/>
                </a:solidFill>
                <a:ea typeface="+mj-lt"/>
                <a:cs typeface="+mj-lt"/>
              </a:rPr>
              <a:t>After the end of the year, Get Covered Illinois sends the IRS Form 1095-A to:</a:t>
            </a:r>
            <a:br>
              <a:rPr lang="en-US" sz="2400" b="0">
                <a:ea typeface="+mj-lt"/>
                <a:cs typeface="+mj-lt"/>
              </a:rPr>
            </a:br>
            <a:br>
              <a:rPr lang="en-US" sz="2400" b="0">
                <a:ea typeface="+mj-lt"/>
                <a:cs typeface="+mj-lt"/>
              </a:rPr>
            </a:br>
            <a:r>
              <a:rPr lang="en-US" sz="2400" b="0">
                <a:solidFill>
                  <a:schemeClr val="tx1"/>
                </a:solidFill>
                <a:ea typeface="+mj-lt"/>
                <a:cs typeface="+mj-lt"/>
              </a:rPr>
              <a:t>A. To the customer only</a:t>
            </a:r>
            <a:br>
              <a:rPr lang="en-US" sz="2400" b="0">
                <a:solidFill>
                  <a:schemeClr val="tx1"/>
                </a:solidFill>
                <a:ea typeface="+mj-lt"/>
                <a:cs typeface="+mj-lt"/>
              </a:rPr>
            </a:br>
            <a:br>
              <a:rPr lang="en-US" sz="2400" b="0">
                <a:ea typeface="+mj-lt"/>
                <a:cs typeface="+mj-lt"/>
              </a:rPr>
            </a:br>
            <a:r>
              <a:rPr lang="en-US" sz="2400" b="0">
                <a:solidFill>
                  <a:schemeClr val="tx1"/>
                </a:solidFill>
                <a:ea typeface="+mj-lt"/>
                <a:cs typeface="+mj-lt"/>
              </a:rPr>
              <a:t>B. To the IRS only</a:t>
            </a:r>
            <a:br>
              <a:rPr lang="en-US" sz="2400" b="0">
                <a:solidFill>
                  <a:schemeClr val="tx1"/>
                </a:solidFill>
                <a:ea typeface="+mj-lt"/>
                <a:cs typeface="+mj-lt"/>
              </a:rPr>
            </a:br>
            <a:r>
              <a:rPr lang="en-US" sz="2400" b="0">
                <a:solidFill>
                  <a:schemeClr val="tx1"/>
                </a:solidFill>
                <a:ea typeface="+mj-lt"/>
                <a:cs typeface="+mj-lt"/>
              </a:rPr>
              <a:t>        </a:t>
            </a:r>
            <a:br>
              <a:rPr lang="en-US" sz="2400" b="0">
                <a:ea typeface="+mj-lt"/>
                <a:cs typeface="+mj-lt"/>
              </a:rPr>
            </a:br>
            <a:r>
              <a:rPr lang="en-US" sz="2400" b="0">
                <a:solidFill>
                  <a:schemeClr val="tx1"/>
                </a:solidFill>
                <a:cs typeface="Arial"/>
              </a:rPr>
              <a:t>C. </a:t>
            </a:r>
            <a:r>
              <a:rPr lang="en-US" sz="2400" b="0">
                <a:solidFill>
                  <a:schemeClr val="tx1"/>
                </a:solidFill>
                <a:ea typeface="+mj-lt"/>
                <a:cs typeface="+mj-lt"/>
              </a:rPr>
              <a:t>To both the customer and IRS </a:t>
            </a:r>
            <a:br>
              <a:rPr lang="en-US" sz="2400" b="0">
                <a:ea typeface="+mj-lt"/>
                <a:cs typeface="+mj-lt"/>
              </a:rPr>
            </a:br>
            <a:br>
              <a:rPr lang="en-US" sz="2400" b="0">
                <a:ea typeface="+mj-lt"/>
                <a:cs typeface="+mj-lt"/>
              </a:rPr>
            </a:br>
            <a:r>
              <a:rPr lang="en-US" sz="2400" b="0">
                <a:solidFill>
                  <a:schemeClr val="tx1"/>
                </a:solidFill>
                <a:latin typeface="Arial"/>
                <a:ea typeface="+mj-lt"/>
                <a:cs typeface="+mj-lt"/>
              </a:rPr>
              <a:t>D. Get Covered Illinois does not send out the Form 1095-A</a:t>
            </a:r>
            <a:endParaRPr lang="en-US" sz="2400" b="0">
              <a:solidFill>
                <a:schemeClr val="tx1"/>
              </a:solidFill>
              <a:latin typeface="Arial"/>
              <a:cs typeface="Arial"/>
            </a:endParaRPr>
          </a:p>
        </p:txBody>
      </p:sp>
      <p:sp>
        <p:nvSpPr>
          <p:cNvPr id="4" name="Title 2">
            <a:extLst>
              <a:ext uri="{FF2B5EF4-FFF2-40B4-BE49-F238E27FC236}">
                <a16:creationId xmlns:a16="http://schemas.microsoft.com/office/drawing/2014/main" id="{5F66330A-24B1-1C0C-3D5C-CA0165ABF3ED}"/>
              </a:ext>
            </a:extLst>
          </p:cNvPr>
          <p:cNvSpPr txBox="1">
            <a:spLocks/>
          </p:cNvSpPr>
          <p:nvPr/>
        </p:nvSpPr>
        <p:spPr>
          <a:xfrm>
            <a:off x="585287" y="438212"/>
            <a:ext cx="10695914" cy="590931"/>
          </a:xfrm>
          <a:prstGeom prst="rect">
            <a:avLst/>
          </a:prstGeom>
        </p:spPr>
        <p:txBody>
          <a:bodyPr wrap="square" lIns="91440" tIns="45720" rIns="91440" bIns="45720" anchor="t">
            <a:spAutoFit/>
          </a:bodyPr>
          <a:lstStyle>
            <a:lvl1pPr algn="l" defTabSz="914400" rtl="0" eaLnBrk="1" latinLnBrk="0" hangingPunct="1">
              <a:lnSpc>
                <a:spcPct val="90000"/>
              </a:lnSpc>
              <a:spcBef>
                <a:spcPct val="0"/>
              </a:spcBef>
              <a:buNone/>
              <a:defRPr lang="en-US" sz="3600" b="1" i="0" kern="1200" dirty="0">
                <a:solidFill>
                  <a:schemeClr val="tx2"/>
                </a:solidFill>
                <a:latin typeface="+mj-lt"/>
                <a:ea typeface="+mn-ea"/>
                <a:cs typeface="Segoe UI" panose="020B0502040204020203" pitchFamily="34" charset="0"/>
              </a:defRPr>
            </a:lvl1pPr>
          </a:lstStyle>
          <a:p>
            <a:r>
              <a:rPr lang="en-US">
                <a:cs typeface="Segoe UI"/>
              </a:rPr>
              <a:t>Question 1</a:t>
            </a:r>
            <a:endParaRPr lang="en-US"/>
          </a:p>
        </p:txBody>
      </p:sp>
    </p:spTree>
    <p:extLst>
      <p:ext uri="{BB962C8B-B14F-4D97-AF65-F5344CB8AC3E}">
        <p14:creationId xmlns:p14="http://schemas.microsoft.com/office/powerpoint/2010/main" val="39241964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C6383-2039-B711-DEBD-D19CA0AEFEA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A781539-E1BE-194C-DA28-088CFB6218F0}"/>
              </a:ext>
            </a:extLst>
          </p:cNvPr>
          <p:cNvSpPr>
            <a:spLocks noGrp="1"/>
          </p:cNvSpPr>
          <p:nvPr>
            <p:ph type="title"/>
          </p:nvPr>
        </p:nvSpPr>
        <p:spPr>
          <a:xfrm>
            <a:off x="743438" y="998929"/>
            <a:ext cx="10695914" cy="4081117"/>
          </a:xfrm>
        </p:spPr>
        <p:txBody>
          <a:bodyPr wrap="square" lIns="91440" tIns="45720" rIns="91440" bIns="45720" anchor="t">
            <a:spAutoFit/>
          </a:bodyPr>
          <a:lstStyle/>
          <a:p>
            <a:r>
              <a:rPr lang="en-US" sz="2400">
                <a:solidFill>
                  <a:schemeClr val="tx1"/>
                </a:solidFill>
                <a:ea typeface="+mj-lt"/>
                <a:cs typeface="+mj-lt"/>
              </a:rPr>
              <a:t>Beginning tax year 2026 and later, which of the following statements is FALSE:</a:t>
            </a:r>
            <a:br>
              <a:rPr lang="en-US" sz="2400">
                <a:solidFill>
                  <a:schemeClr val="tx1"/>
                </a:solidFill>
                <a:ea typeface="+mj-lt"/>
                <a:cs typeface="+mj-lt"/>
              </a:rPr>
            </a:br>
            <a:br>
              <a:rPr lang="en-US" sz="2400" b="0">
                <a:ea typeface="+mj-lt"/>
                <a:cs typeface="+mj-lt"/>
              </a:rPr>
            </a:br>
            <a:r>
              <a:rPr lang="en-US" sz="2400" b="0">
                <a:solidFill>
                  <a:schemeClr val="tx1"/>
                </a:solidFill>
                <a:ea typeface="+mj-lt"/>
                <a:cs typeface="+mj-lt"/>
              </a:rPr>
              <a:t>A. Repayment limits no longer apply. </a:t>
            </a:r>
            <a:br>
              <a:rPr lang="en-US" sz="2400" b="0">
                <a:ea typeface="+mj-lt"/>
                <a:cs typeface="+mj-lt"/>
              </a:rPr>
            </a:br>
            <a:br>
              <a:rPr lang="en-US" sz="2400" b="0">
                <a:ea typeface="+mj-lt"/>
                <a:cs typeface="+mj-lt"/>
              </a:rPr>
            </a:br>
            <a:r>
              <a:rPr lang="en-US" sz="2400" b="0">
                <a:solidFill>
                  <a:schemeClr val="tx1"/>
                </a:solidFill>
                <a:ea typeface="+mj-lt"/>
                <a:cs typeface="+mj-lt"/>
              </a:rPr>
              <a:t>B. Customers are </a:t>
            </a:r>
            <a:r>
              <a:rPr lang="en-US" sz="2400" b="0" u="sng">
                <a:solidFill>
                  <a:schemeClr val="tx1"/>
                </a:solidFill>
                <a:ea typeface="+mj-lt"/>
                <a:cs typeface="+mj-lt"/>
              </a:rPr>
              <a:t>not</a:t>
            </a:r>
            <a:r>
              <a:rPr lang="en-US" sz="2400" b="0">
                <a:solidFill>
                  <a:schemeClr val="tx1"/>
                </a:solidFill>
                <a:ea typeface="+mj-lt"/>
                <a:cs typeface="+mj-lt"/>
              </a:rPr>
              <a:t> responsible for repaying the full amount of any excess                    </a:t>
            </a:r>
            <a:br>
              <a:rPr lang="en-US" sz="2400" b="0">
                <a:ea typeface="+mj-lt"/>
                <a:cs typeface="+mj-lt"/>
              </a:rPr>
            </a:br>
            <a:r>
              <a:rPr lang="en-US" sz="2400" b="0">
                <a:solidFill>
                  <a:schemeClr val="tx1"/>
                </a:solidFill>
                <a:ea typeface="+mj-lt"/>
                <a:cs typeface="+mj-lt"/>
              </a:rPr>
              <a:t>     Advanced Premium Tax Credits they received.</a:t>
            </a:r>
            <a:br>
              <a:rPr lang="en-US" sz="2400" b="0">
                <a:solidFill>
                  <a:schemeClr val="tx1"/>
                </a:solidFill>
                <a:ea typeface="+mj-lt"/>
                <a:cs typeface="+mj-lt"/>
              </a:rPr>
            </a:br>
            <a:br>
              <a:rPr lang="en-US" sz="2400" b="0">
                <a:ea typeface="+mj-lt"/>
                <a:cs typeface="+mj-lt"/>
              </a:rPr>
            </a:br>
            <a:r>
              <a:rPr lang="en-US" sz="2400" b="0">
                <a:solidFill>
                  <a:schemeClr val="tx1"/>
                </a:solidFill>
                <a:cs typeface="Arial"/>
              </a:rPr>
              <a:t>C. </a:t>
            </a:r>
            <a:r>
              <a:rPr lang="en-US" sz="2400" b="0">
                <a:solidFill>
                  <a:schemeClr val="tx1"/>
                </a:solidFill>
                <a:ea typeface="+mj-lt"/>
                <a:cs typeface="+mj-lt"/>
              </a:rPr>
              <a:t>Households must repay the full amount of any excess APTC received.</a:t>
            </a:r>
            <a:br>
              <a:rPr lang="en-US" sz="2400" b="0">
                <a:solidFill>
                  <a:schemeClr val="tx1"/>
                </a:solidFill>
                <a:ea typeface="+mj-lt"/>
                <a:cs typeface="+mj-lt"/>
              </a:rPr>
            </a:br>
            <a:br>
              <a:rPr lang="en-US" sz="2400" b="0">
                <a:ea typeface="+mj-lt"/>
                <a:cs typeface="+mj-lt"/>
              </a:rPr>
            </a:br>
            <a:r>
              <a:rPr lang="en-US" sz="2400" b="0">
                <a:solidFill>
                  <a:srgbClr val="404040"/>
                </a:solidFill>
                <a:ea typeface="+mj-lt"/>
                <a:cs typeface="+mj-lt"/>
              </a:rPr>
              <a:t>D. All the above</a:t>
            </a:r>
          </a:p>
          <a:p>
            <a:endParaRPr lang="en-US" sz="2400" b="0">
              <a:ea typeface="+mj-lt"/>
              <a:cs typeface="+mj-lt"/>
            </a:endParaRPr>
          </a:p>
        </p:txBody>
      </p:sp>
      <p:sp>
        <p:nvSpPr>
          <p:cNvPr id="4" name="Title 2">
            <a:extLst>
              <a:ext uri="{FF2B5EF4-FFF2-40B4-BE49-F238E27FC236}">
                <a16:creationId xmlns:a16="http://schemas.microsoft.com/office/drawing/2014/main" id="{39F90EE8-6476-B7F3-F1F6-FC7FCDEE8D15}"/>
              </a:ext>
            </a:extLst>
          </p:cNvPr>
          <p:cNvSpPr txBox="1">
            <a:spLocks/>
          </p:cNvSpPr>
          <p:nvPr/>
        </p:nvSpPr>
        <p:spPr>
          <a:xfrm>
            <a:off x="585287" y="438212"/>
            <a:ext cx="10695914" cy="590931"/>
          </a:xfrm>
          <a:prstGeom prst="rect">
            <a:avLst/>
          </a:prstGeom>
        </p:spPr>
        <p:txBody>
          <a:bodyPr wrap="square" lIns="91440" tIns="45720" rIns="91440" bIns="45720" anchor="t">
            <a:spAutoFit/>
          </a:bodyPr>
          <a:lstStyle>
            <a:lvl1pPr algn="l" defTabSz="914400" rtl="0" eaLnBrk="1" latinLnBrk="0" hangingPunct="1">
              <a:lnSpc>
                <a:spcPct val="90000"/>
              </a:lnSpc>
              <a:spcBef>
                <a:spcPct val="0"/>
              </a:spcBef>
              <a:buNone/>
              <a:defRPr lang="en-US" sz="3600" b="1" i="0" kern="1200" dirty="0">
                <a:solidFill>
                  <a:schemeClr val="tx2"/>
                </a:solidFill>
                <a:latin typeface="+mj-lt"/>
                <a:ea typeface="+mn-ea"/>
                <a:cs typeface="Segoe UI" panose="020B0502040204020203" pitchFamily="34" charset="0"/>
              </a:defRPr>
            </a:lvl1pPr>
          </a:lstStyle>
          <a:p>
            <a:r>
              <a:rPr lang="en-US">
                <a:cs typeface="Segoe UI"/>
              </a:rPr>
              <a:t>Question 2</a:t>
            </a:r>
            <a:endParaRPr lang="en-US"/>
          </a:p>
        </p:txBody>
      </p:sp>
    </p:spTree>
    <p:extLst>
      <p:ext uri="{BB962C8B-B14F-4D97-AF65-F5344CB8AC3E}">
        <p14:creationId xmlns:p14="http://schemas.microsoft.com/office/powerpoint/2010/main" val="28047036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6D066-0AD9-56AD-48A3-EB301C53510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EDF13E8-F262-940C-C6F6-5A44168B28BD}"/>
              </a:ext>
            </a:extLst>
          </p:cNvPr>
          <p:cNvSpPr>
            <a:spLocks noGrp="1"/>
          </p:cNvSpPr>
          <p:nvPr>
            <p:ph type="title"/>
          </p:nvPr>
        </p:nvSpPr>
        <p:spPr>
          <a:xfrm>
            <a:off x="743438" y="998929"/>
            <a:ext cx="10695914" cy="3416320"/>
          </a:xfrm>
        </p:spPr>
        <p:txBody>
          <a:bodyPr wrap="square" lIns="91440" tIns="45720" rIns="91440" bIns="45720" anchor="t">
            <a:spAutoFit/>
          </a:bodyPr>
          <a:lstStyle/>
          <a:p>
            <a:r>
              <a:rPr lang="en-US" sz="2400">
                <a:solidFill>
                  <a:schemeClr val="tx1"/>
                </a:solidFill>
                <a:ea typeface="+mj-lt"/>
                <a:cs typeface="+mj-lt"/>
              </a:rPr>
              <a:t>What is the purpose of the Get Covered Illinois Newsletter?</a:t>
            </a:r>
            <a:br>
              <a:rPr lang="en-US" sz="2400">
                <a:solidFill>
                  <a:schemeClr val="tx1"/>
                </a:solidFill>
                <a:ea typeface="+mj-lt"/>
                <a:cs typeface="+mj-lt"/>
              </a:rPr>
            </a:br>
            <a:br>
              <a:rPr lang="en-US" sz="2400" b="0">
                <a:ea typeface="+mj-lt"/>
                <a:cs typeface="+mj-lt"/>
              </a:rPr>
            </a:br>
            <a:r>
              <a:rPr lang="en-US" sz="2400" b="0">
                <a:solidFill>
                  <a:schemeClr val="tx1"/>
                </a:solidFill>
                <a:ea typeface="+mj-lt"/>
                <a:cs typeface="+mj-lt"/>
              </a:rPr>
              <a:t>A. To Guide</a:t>
            </a:r>
            <a:br>
              <a:rPr lang="en-US" sz="2400" b="0">
                <a:ea typeface="+mj-lt"/>
                <a:cs typeface="+mj-lt"/>
              </a:rPr>
            </a:br>
            <a:br>
              <a:rPr lang="en-US" sz="2400" b="0">
                <a:ea typeface="+mj-lt"/>
                <a:cs typeface="+mj-lt"/>
              </a:rPr>
            </a:br>
            <a:r>
              <a:rPr lang="en-US" sz="2400" b="0">
                <a:solidFill>
                  <a:schemeClr val="tx1"/>
                </a:solidFill>
                <a:ea typeface="+mj-lt"/>
                <a:cs typeface="+mj-lt"/>
              </a:rPr>
              <a:t>B. To Inform</a:t>
            </a:r>
            <a:br>
              <a:rPr lang="en-US" sz="2400" b="0">
                <a:solidFill>
                  <a:schemeClr val="tx1"/>
                </a:solidFill>
                <a:ea typeface="+mj-lt"/>
                <a:cs typeface="+mj-lt"/>
              </a:rPr>
            </a:br>
            <a:br>
              <a:rPr lang="en-US" sz="2400" b="0">
                <a:ea typeface="+mj-lt"/>
                <a:cs typeface="+mj-lt"/>
              </a:rPr>
            </a:br>
            <a:r>
              <a:rPr lang="en-US" sz="2400" b="0">
                <a:solidFill>
                  <a:schemeClr val="tx1"/>
                </a:solidFill>
                <a:cs typeface="Arial"/>
              </a:rPr>
              <a:t>C. </a:t>
            </a:r>
            <a:r>
              <a:rPr lang="en-US" sz="2400" b="0">
                <a:solidFill>
                  <a:schemeClr val="tx1"/>
                </a:solidFill>
                <a:ea typeface="+mj-lt"/>
                <a:cs typeface="+mj-lt"/>
              </a:rPr>
              <a:t>To Celebrate</a:t>
            </a:r>
            <a:br>
              <a:rPr lang="en-US" sz="2400" b="0">
                <a:solidFill>
                  <a:schemeClr val="tx1"/>
                </a:solidFill>
                <a:ea typeface="+mj-lt"/>
                <a:cs typeface="+mj-lt"/>
              </a:rPr>
            </a:br>
            <a:br>
              <a:rPr lang="en-US" sz="2400" b="0">
                <a:ea typeface="+mj-lt"/>
                <a:cs typeface="+mj-lt"/>
              </a:rPr>
            </a:br>
            <a:r>
              <a:rPr lang="en-US" sz="2400" b="0">
                <a:solidFill>
                  <a:srgbClr val="404040"/>
                </a:solidFill>
                <a:ea typeface="+mj-lt"/>
                <a:cs typeface="+mj-lt"/>
              </a:rPr>
              <a:t>D. All the above</a:t>
            </a:r>
          </a:p>
          <a:p>
            <a:endParaRPr lang="en-US" sz="2400" b="0">
              <a:ea typeface="+mj-lt"/>
              <a:cs typeface="+mj-lt"/>
            </a:endParaRPr>
          </a:p>
        </p:txBody>
      </p:sp>
      <p:sp>
        <p:nvSpPr>
          <p:cNvPr id="4" name="Title 2">
            <a:extLst>
              <a:ext uri="{FF2B5EF4-FFF2-40B4-BE49-F238E27FC236}">
                <a16:creationId xmlns:a16="http://schemas.microsoft.com/office/drawing/2014/main" id="{8C7AD176-6A22-4F19-8DEE-1C1007F4CFEE}"/>
              </a:ext>
            </a:extLst>
          </p:cNvPr>
          <p:cNvSpPr txBox="1">
            <a:spLocks/>
          </p:cNvSpPr>
          <p:nvPr/>
        </p:nvSpPr>
        <p:spPr>
          <a:xfrm>
            <a:off x="585287" y="438212"/>
            <a:ext cx="10695914" cy="590931"/>
          </a:xfrm>
          <a:prstGeom prst="rect">
            <a:avLst/>
          </a:prstGeom>
        </p:spPr>
        <p:txBody>
          <a:bodyPr wrap="square" lIns="91440" tIns="45720" rIns="91440" bIns="45720" anchor="t">
            <a:spAutoFit/>
          </a:bodyPr>
          <a:lstStyle>
            <a:lvl1pPr algn="l" defTabSz="914400" rtl="0" eaLnBrk="1" latinLnBrk="0" hangingPunct="1">
              <a:lnSpc>
                <a:spcPct val="90000"/>
              </a:lnSpc>
              <a:spcBef>
                <a:spcPct val="0"/>
              </a:spcBef>
              <a:buNone/>
              <a:defRPr lang="en-US" sz="3600" b="1" i="0" kern="1200" dirty="0">
                <a:solidFill>
                  <a:schemeClr val="tx2"/>
                </a:solidFill>
                <a:latin typeface="+mj-lt"/>
                <a:ea typeface="+mn-ea"/>
                <a:cs typeface="Segoe UI" panose="020B0502040204020203" pitchFamily="34" charset="0"/>
              </a:defRPr>
            </a:lvl1pPr>
          </a:lstStyle>
          <a:p>
            <a:r>
              <a:rPr lang="en-US">
                <a:cs typeface="Segoe UI"/>
              </a:rPr>
              <a:t>Question 3</a:t>
            </a:r>
            <a:endParaRPr lang="en-US"/>
          </a:p>
        </p:txBody>
      </p:sp>
    </p:spTree>
    <p:extLst>
      <p:ext uri="{BB962C8B-B14F-4D97-AF65-F5344CB8AC3E}">
        <p14:creationId xmlns:p14="http://schemas.microsoft.com/office/powerpoint/2010/main" val="13025406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3A2D6-8A7D-DCF8-4797-3FF8386347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3C0BE7-5691-C258-5129-4AAE2084A7C5}"/>
              </a:ext>
            </a:extLst>
          </p:cNvPr>
          <p:cNvSpPr>
            <a:spLocks noGrp="1"/>
          </p:cNvSpPr>
          <p:nvPr>
            <p:ph type="title"/>
          </p:nvPr>
        </p:nvSpPr>
        <p:spPr>
          <a:xfrm>
            <a:off x="2444077" y="2946101"/>
            <a:ext cx="6519324" cy="1684664"/>
          </a:xfrm>
        </p:spPr>
        <p:txBody>
          <a:bodyPr/>
          <a:lstStyle/>
          <a:p>
            <a:r>
              <a:rPr lang="en-US" sz="4400"/>
              <a:t>Your Questions</a:t>
            </a:r>
          </a:p>
        </p:txBody>
      </p:sp>
    </p:spTree>
    <p:extLst>
      <p:ext uri="{BB962C8B-B14F-4D97-AF65-F5344CB8AC3E}">
        <p14:creationId xmlns:p14="http://schemas.microsoft.com/office/powerpoint/2010/main" val="42553959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BE05E-4C98-D265-5D57-57C6525B56A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BBFA12E-19F5-AC75-BE0E-D458BD1F0D52}"/>
              </a:ext>
            </a:extLst>
          </p:cNvPr>
          <p:cNvSpPr>
            <a:spLocks noGrp="1"/>
          </p:cNvSpPr>
          <p:nvPr>
            <p:ph type="body" sz="quarter" idx="15"/>
          </p:nvPr>
        </p:nvSpPr>
        <p:spPr>
          <a:xfrm>
            <a:off x="1602658" y="1167098"/>
            <a:ext cx="9075174" cy="4018023"/>
          </a:xfrm>
        </p:spPr>
        <p:txBody>
          <a:bodyPr lIns="91440" tIns="45720" rIns="91440" bIns="45720" anchor="t">
            <a:spAutoFit/>
          </a:bodyPr>
          <a:lstStyle/>
          <a:p>
            <a:pPr algn="ctr"/>
            <a:r>
              <a:rPr lang="en-US" sz="2400" b="1">
                <a:latin typeface="Arial"/>
                <a:cs typeface="Arial"/>
              </a:rPr>
              <a:t>Join us for our next webinar!</a:t>
            </a:r>
          </a:p>
          <a:p>
            <a:pPr algn="ctr"/>
            <a:r>
              <a:rPr lang="en-US" sz="2400">
                <a:latin typeface="Arial"/>
                <a:cs typeface="Arial"/>
              </a:rPr>
              <a:t>Thursday, September 17, 2026, 11:00 AM CT</a:t>
            </a:r>
            <a:endParaRPr lang="en-US"/>
          </a:p>
          <a:p>
            <a:pPr algn="ctr"/>
            <a:r>
              <a:rPr lang="en-US" sz="2400">
                <a:latin typeface="Arial"/>
                <a:ea typeface="+mn-lt"/>
                <a:cs typeface="+mn-lt"/>
              </a:rPr>
              <a:t>Registration link available soon.</a:t>
            </a:r>
            <a:endParaRPr lang="en-US" sz="2400">
              <a:ea typeface="+mn-lt"/>
              <a:cs typeface="+mn-lt"/>
            </a:endParaRPr>
          </a:p>
          <a:p>
            <a:pPr marL="285750" indent="-285750">
              <a:buFont typeface="Arial"/>
              <a:buChar char="•"/>
            </a:pPr>
            <a:endParaRPr lang="en-US" sz="1800" b="1">
              <a:ea typeface="+mn-lt"/>
              <a:cs typeface="+mn-lt"/>
            </a:endParaRPr>
          </a:p>
          <a:p>
            <a:pPr algn="ctr"/>
            <a:r>
              <a:rPr lang="en-US" sz="2400" b="1">
                <a:latin typeface="Arial"/>
                <a:ea typeface="+mn-lt"/>
                <a:cs typeface="+mn-lt"/>
              </a:rPr>
              <a:t>Broker Webinar </a:t>
            </a:r>
            <a:r>
              <a:rPr lang="en-US" sz="2400" b="1">
                <a:latin typeface="Arial"/>
                <a:ea typeface="+mn-lt"/>
                <a:cs typeface="+mn-lt"/>
                <a:hlinkClick r:id="rId3"/>
              </a:rPr>
              <a:t>Resources</a:t>
            </a:r>
            <a:r>
              <a:rPr lang="en-US" sz="2400" b="1">
                <a:latin typeface="Arial"/>
                <a:ea typeface="+mn-lt"/>
                <a:cs typeface="+mn-lt"/>
              </a:rPr>
              <a:t> </a:t>
            </a:r>
            <a:endParaRPr lang="en-US"/>
          </a:p>
          <a:p>
            <a:pPr marL="285750" indent="-285750">
              <a:buFont typeface="Arial"/>
              <a:buChar char="•"/>
            </a:pPr>
            <a:r>
              <a:rPr lang="en-US" sz="2400">
                <a:latin typeface="Arial"/>
                <a:ea typeface="+mn-lt"/>
                <a:cs typeface="+mn-lt"/>
              </a:rPr>
              <a:t>Recordings of past webinars and office hours</a:t>
            </a:r>
          </a:p>
          <a:p>
            <a:pPr marL="285750" indent="-285750">
              <a:buFont typeface="Arial"/>
              <a:buChar char="•"/>
            </a:pPr>
            <a:r>
              <a:rPr lang="en-US" sz="2400">
                <a:latin typeface="Arial"/>
                <a:ea typeface="+mn-lt"/>
                <a:cs typeface="+mn-lt"/>
              </a:rPr>
              <a:t>Slide decks</a:t>
            </a:r>
          </a:p>
          <a:p>
            <a:pPr marL="285750" indent="-285750">
              <a:buFont typeface="Arial"/>
              <a:buChar char="•"/>
            </a:pPr>
            <a:r>
              <a:rPr lang="en-US" sz="2400">
                <a:latin typeface="Arial"/>
                <a:ea typeface="+mn-lt"/>
                <a:cs typeface="+mn-lt"/>
              </a:rPr>
              <a:t>FAQs</a:t>
            </a:r>
            <a:endParaRPr lang="en-US" sz="1800" b="1">
              <a:latin typeface="Arial"/>
              <a:ea typeface="+mn-lt"/>
              <a:cs typeface="+mn-lt"/>
            </a:endParaRPr>
          </a:p>
          <a:p>
            <a:pPr marL="742950" lvl="1" indent="-285750">
              <a:buFont typeface="Arial"/>
              <a:buChar char="•"/>
            </a:pPr>
            <a:endParaRPr lang="en-US" sz="2800"/>
          </a:p>
        </p:txBody>
      </p:sp>
      <p:sp>
        <p:nvSpPr>
          <p:cNvPr id="3" name="Title 2">
            <a:extLst>
              <a:ext uri="{FF2B5EF4-FFF2-40B4-BE49-F238E27FC236}">
                <a16:creationId xmlns:a16="http://schemas.microsoft.com/office/drawing/2014/main" id="{D084CC32-B775-B733-C374-0B92DC2D6D43}"/>
              </a:ext>
            </a:extLst>
          </p:cNvPr>
          <p:cNvSpPr>
            <a:spLocks noGrp="1"/>
          </p:cNvSpPr>
          <p:nvPr>
            <p:ph type="title"/>
          </p:nvPr>
        </p:nvSpPr>
        <p:spPr>
          <a:xfrm>
            <a:off x="585287" y="438212"/>
            <a:ext cx="11203590" cy="535531"/>
          </a:xfrm>
        </p:spPr>
        <p:txBody>
          <a:bodyPr/>
          <a:lstStyle/>
          <a:p>
            <a:r>
              <a:rPr lang="en-US" sz="3200">
                <a:latin typeface="Century Gothic"/>
              </a:rPr>
              <a:t>Next Get Covered Illinois Broker Webinar</a:t>
            </a:r>
            <a:endParaRPr lang="en-US" sz="3200">
              <a:latin typeface="Century Gothic"/>
              <a:cs typeface="Arial"/>
            </a:endParaRPr>
          </a:p>
        </p:txBody>
      </p:sp>
    </p:spTree>
    <p:extLst>
      <p:ext uri="{BB962C8B-B14F-4D97-AF65-F5344CB8AC3E}">
        <p14:creationId xmlns:p14="http://schemas.microsoft.com/office/powerpoint/2010/main" val="998009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FF73731-0FC8-2B88-F54D-058A842991B1}"/>
              </a:ext>
            </a:extLst>
          </p:cNvPr>
          <p:cNvSpPr>
            <a:spLocks noGrp="1"/>
          </p:cNvSpPr>
          <p:nvPr>
            <p:ph type="title"/>
          </p:nvPr>
        </p:nvSpPr>
        <p:spPr/>
        <p:txBody>
          <a:bodyPr/>
          <a:lstStyle/>
          <a:p>
            <a:r>
              <a:rPr lang="en-US"/>
              <a:t>Thank You!</a:t>
            </a:r>
          </a:p>
        </p:txBody>
      </p:sp>
    </p:spTree>
    <p:extLst>
      <p:ext uri="{BB962C8B-B14F-4D97-AF65-F5344CB8AC3E}">
        <p14:creationId xmlns:p14="http://schemas.microsoft.com/office/powerpoint/2010/main" val="40254802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5"/>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GCI">
      <a:dk1>
        <a:srgbClr val="000000"/>
      </a:dk1>
      <a:lt1>
        <a:srgbClr val="FFFFFF"/>
      </a:lt1>
      <a:dk2>
        <a:srgbClr val="3C4D83"/>
      </a:dk2>
      <a:lt2>
        <a:srgbClr val="F16000"/>
      </a:lt2>
      <a:accent1>
        <a:srgbClr val="3C4D83"/>
      </a:accent1>
      <a:accent2>
        <a:srgbClr val="F26101"/>
      </a:accent2>
      <a:accent3>
        <a:srgbClr val="6176C9"/>
      </a:accent3>
      <a:accent4>
        <a:srgbClr val="1B1A4B"/>
      </a:accent4>
      <a:accent5>
        <a:srgbClr val="63B3B5"/>
      </a:accent5>
      <a:accent6>
        <a:srgbClr val="FFCE00"/>
      </a:accent6>
      <a:hlink>
        <a:srgbClr val="3B4D84"/>
      </a:hlink>
      <a:folHlink>
        <a:srgbClr val="F2600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8B0303ECBDCE6488245A702D61891F2" ma:contentTypeVersion="28" ma:contentTypeDescription="Create a new document." ma:contentTypeScope="" ma:versionID="5a268e6126bd78ac412d4690c1195480">
  <xsd:schema xmlns:xsd="http://www.w3.org/2001/XMLSchema" xmlns:xs="http://www.w3.org/2001/XMLSchema" xmlns:p="http://schemas.microsoft.com/office/2006/metadata/properties" xmlns:ns2="6c4da9fc-9725-40e0-9b67-2cd624a6e065" xmlns:ns3="ae9cc8ea-94bc-40e1-bf5c-92dcefa5f90b" targetNamespace="http://schemas.microsoft.com/office/2006/metadata/properties" ma:root="true" ma:fieldsID="fc70a7b8d1f0d77c6535ea76ae1c26d2" ns2:_="" ns3:_="">
    <xsd:import namespace="6c4da9fc-9725-40e0-9b67-2cd624a6e065"/>
    <xsd:import namespace="ae9cc8ea-94bc-40e1-bf5c-92dcefa5f90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Billing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4da9fc-9725-40e0-9b67-2cd624a6e0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BillingMetadata" ma:index="12" nillable="true" ma:displayName="MediaServiceBillingMetadata" ma:hidden="true" ma:internalName="MediaServiceBillingMetadata"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4bd80cb-b55d-4a01-be99-577b45a2ddc1"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9cc8ea-94bc-40e1-bf5c-92dcefa5f90b"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356e331-d73f-473b-8cdd-080feedaa519}" ma:internalName="TaxCatchAll" ma:showField="CatchAllData" ma:web="ae9cc8ea-94bc-40e1-bf5c-92dcefa5f90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c4da9fc-9725-40e0-9b67-2cd624a6e065">
      <Terms xmlns="http://schemas.microsoft.com/office/infopath/2007/PartnerControls"/>
    </lcf76f155ced4ddcb4097134ff3c332f>
    <TaxCatchAll xmlns="ae9cc8ea-94bc-40e1-bf5c-92dcefa5f90b" xsi:nil="true"/>
  </documentManagement>
</p:properties>
</file>

<file path=customXml/itemProps1.xml><?xml version="1.0" encoding="utf-8"?>
<ds:datastoreItem xmlns:ds="http://schemas.openxmlformats.org/officeDocument/2006/customXml" ds:itemID="{9CF2FABC-86C2-40F6-B6BE-19E2B69144E9}">
  <ds:schemaRefs>
    <ds:schemaRef ds:uri="http://schemas.microsoft.com/sharepoint/v3/contenttype/forms"/>
  </ds:schemaRefs>
</ds:datastoreItem>
</file>

<file path=customXml/itemProps2.xml><?xml version="1.0" encoding="utf-8"?>
<ds:datastoreItem xmlns:ds="http://schemas.openxmlformats.org/officeDocument/2006/customXml" ds:itemID="{F29EE91E-E178-4877-956B-2B34C11502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4da9fc-9725-40e0-9b67-2cd624a6e065"/>
    <ds:schemaRef ds:uri="ae9cc8ea-94bc-40e1-bf5c-92dcefa5f9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A83A306-BCC8-4FEC-939D-D9E862AFDE9B}">
  <ds:schemaRefs>
    <ds:schemaRef ds:uri="8832e238-b03a-4ed3-8079-5b5586fd8db7"/>
    <ds:schemaRef ds:uri="bd481214-a69e-43e1-a58b-c8b43e9410d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 ds:uri="6c4da9fc-9725-40e0-9b67-2cd624a6e065"/>
    <ds:schemaRef ds:uri="ae9cc8ea-94bc-40e1-bf5c-92dcefa5f90b"/>
  </ds:schemaRefs>
</ds:datastoreItem>
</file>

<file path=docMetadata/LabelInfo.xml><?xml version="1.0" encoding="utf-8"?>
<clbl:labelList xmlns:clbl="http://schemas.microsoft.com/office/2020/mipLabelMetadata">
  <clbl:label id="{fa98e028-f401-4b3e-a75a-76893fc4ef4f}" enabled="0" method="" siteId="{fa98e028-f401-4b3e-a75a-76893fc4ef4f}" removed="1"/>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31</Slides>
  <Notes>4</Notes>
  <HiddenSlides>0</HiddenSlide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Get Covered Illinois Broker Webinar</vt:lpstr>
      <vt:lpstr>Logistics</vt:lpstr>
      <vt:lpstr>Agenda</vt:lpstr>
      <vt:lpstr>Important Updates</vt:lpstr>
      <vt:lpstr>Open Enrollment Plan Year 2027</vt:lpstr>
      <vt:lpstr>Extended Hours Pilot</vt:lpstr>
      <vt:lpstr>Broker Account Inactivity: IMPORTANT </vt:lpstr>
      <vt:lpstr>PowerPoint Presentation</vt:lpstr>
      <vt:lpstr>Broker Certification Training </vt:lpstr>
      <vt:lpstr>Things to Know</vt:lpstr>
      <vt:lpstr>Step One: Register for a OneNet Training Account</vt:lpstr>
      <vt:lpstr>Step Two: ILogin</vt:lpstr>
      <vt:lpstr>Step Three: Important Step.  Select the Agent/Broker Marketplace Certification Training Learning Path</vt:lpstr>
      <vt:lpstr>Step Four: </vt:lpstr>
      <vt:lpstr>Reconciling Premium Tax Credits</vt:lpstr>
      <vt:lpstr>Premium Tax Credit When Income Falls Below 100% FPL</vt:lpstr>
      <vt:lpstr>What Is "Intentional or Reckless" Misrepresentation?</vt:lpstr>
      <vt:lpstr>Annual Premium Tax Credit (PTC) Reconciliation</vt:lpstr>
      <vt:lpstr>Reconciliation Outcomes and Repayment</vt:lpstr>
      <vt:lpstr>Failure to File and Reconcile</vt:lpstr>
      <vt:lpstr>H.R.1 Update</vt:lpstr>
      <vt:lpstr>PowerPoint Presentation</vt:lpstr>
      <vt:lpstr>Broker Newsletter</vt:lpstr>
      <vt:lpstr>Get Covered Illinois Broker Newsletter </vt:lpstr>
      <vt:lpstr>Marketplace Triple Trivia Moment</vt:lpstr>
      <vt:lpstr>After the end of the year, Get Covered Illinois sends the IRS Form 1095-A to:  A. To the customer only  B. To the IRS only          C. To both the customer and IRS   D. Get Covered Illinois does not send out the Form 1095-A</vt:lpstr>
      <vt:lpstr>Beginning tax year 2026 and later, which of the following statements is FALSE:  A. Repayment limits no longer apply.   B. Customers are not responsible for repaying the full amount of any excess                          Advanced Premium Tax Credits they received.  C. Households must repay the full amount of any excess APTC received.  D. All the above </vt:lpstr>
      <vt:lpstr>What is the purpose of the Get Covered Illinois Newsletter?  A. To Guide  B. To Inform  C. To Celebrate  D. All the above </vt:lpstr>
      <vt:lpstr>Your Questions</vt:lpstr>
      <vt:lpstr>Next Get Covered Illinois Broker Webinar</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RayAnn Garcia</dc:creator>
  <cp:revision>2</cp:revision>
  <cp:lastPrinted>2026-08-06T13:31:10Z</cp:lastPrinted>
  <dcterms:created xsi:type="dcterms:W3CDTF">2025-06-09T20:36:59Z</dcterms:created>
  <dcterms:modified xsi:type="dcterms:W3CDTF">2026-09-08T16:47:36Z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0x01010038B0303ECBDCE6488245A702D61891F2</vt:lpwstr>
  </property>
  <property fmtid="{D5CDD505-2E9C-101B-9397-08002B2CF9AE}" pid="3" name="MediaServiceImageTags">
    <vt:lpwstr/>
  </property>
  <property fmtid="{D5CDD505-2E9C-101B-9397-08002B2CF9AE}" pid="4" name="ArticulateGUID">
    <vt:lpwstr>2CD96AD4-23DF-4214-9BCA-1CA55DA32A03</vt:lpwstr>
  </property>
  <property fmtid="{D5CDD505-2E9C-101B-9397-08002B2CF9AE}" pid="5" name="ArticulatePath">
    <vt:lpwstr>https://ilgov.sharepoint.com/teams/DOI.PROJECT.SBM/Shared Documents/Enrollment Assistance and Outreach/Brokers/Broker Webinars and Office Hours/2026/04_Broker Webinar_March 2026/20260319_GCI_SBM Broker Webinar</vt:lpwstr>
  </property>
  <property fmtid="{D5CDD505-2E9C-101B-9397-08002B2CF9AE}" pid="6" name="Order">
    <vt:r8>1630900</vt:r8>
  </property>
  <property fmtid="{D5CDD505-2E9C-101B-9397-08002B2CF9AE}" pid="7" name="xd_Signature">
    <vt:bool>false</vt:bool>
  </property>
  <property fmtid="{D5CDD505-2E9C-101B-9397-08002B2CF9AE}" pid="8" name="xd_ProgID">
    <vt:lpwstr/>
  </property>
  <property fmtid="{D5CDD505-2E9C-101B-9397-08002B2CF9AE}" pid="9" name="Added">
    <vt:lpwstr>No</vt:lpwstr>
  </property>
  <property fmtid="{D5CDD505-2E9C-101B-9397-08002B2CF9AE}" pid="10" name="_SourceUrl">
    <vt:lpwstr/>
  </property>
  <property fmtid="{D5CDD505-2E9C-101B-9397-08002B2CF9AE}" pid="11" name="_SharedFileIndex">
    <vt:lpwstr/>
  </property>
  <property fmtid="{D5CDD505-2E9C-101B-9397-08002B2CF9AE}" pid="12" name="ComplianceAssetId">
    <vt:lpwstr/>
  </property>
  <property fmtid="{D5CDD505-2E9C-101B-9397-08002B2CF9AE}" pid="13" name="TemplateUrl">
    <vt:lpwstr/>
  </property>
  <property fmtid="{D5CDD505-2E9C-101B-9397-08002B2CF9AE}" pid="14" name="_ExtendedDescription">
    <vt:lpwstr/>
  </property>
  <property fmtid="{D5CDD505-2E9C-101B-9397-08002B2CF9AE}" pid="15" name="TriggerFlowInfo">
    <vt:lpwstr/>
  </property>
</Properties>
</file>