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1.xml" ContentType="application/vnd.openxmlformats-officedocument.presentationml.tags+xml"/>
  <Override PartName="/ppt/notesSlides/notesSlide11.xml" ContentType="application/vnd.openxmlformats-officedocument.presentationml.notesSlide+xml"/>
  <Override PartName="/ppt/tags/tag2.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42"/>
  </p:notesMasterIdLst>
  <p:handoutMasterIdLst>
    <p:handoutMasterId r:id="rId43"/>
  </p:handoutMasterIdLst>
  <p:sldIdLst>
    <p:sldId id="274" r:id="rId5"/>
    <p:sldId id="315" r:id="rId6"/>
    <p:sldId id="314" r:id="rId7"/>
    <p:sldId id="355" r:id="rId8"/>
    <p:sldId id="509" r:id="rId9"/>
    <p:sldId id="485" r:id="rId10"/>
    <p:sldId id="528" r:id="rId11"/>
    <p:sldId id="377" r:id="rId12"/>
    <p:sldId id="527" r:id="rId13"/>
    <p:sldId id="529" r:id="rId14"/>
    <p:sldId id="530" r:id="rId15"/>
    <p:sldId id="531" r:id="rId16"/>
    <p:sldId id="532" r:id="rId17"/>
    <p:sldId id="533" r:id="rId18"/>
    <p:sldId id="534" r:id="rId19"/>
    <p:sldId id="535" r:id="rId20"/>
    <p:sldId id="536" r:id="rId21"/>
    <p:sldId id="537" r:id="rId22"/>
    <p:sldId id="484" r:id="rId23"/>
    <p:sldId id="511" r:id="rId24"/>
    <p:sldId id="512" r:id="rId25"/>
    <p:sldId id="513" r:id="rId26"/>
    <p:sldId id="514" r:id="rId27"/>
    <p:sldId id="518" r:id="rId28"/>
    <p:sldId id="516" r:id="rId29"/>
    <p:sldId id="517" r:id="rId30"/>
    <p:sldId id="524" r:id="rId31"/>
    <p:sldId id="521" r:id="rId32"/>
    <p:sldId id="522" r:id="rId33"/>
    <p:sldId id="523" r:id="rId34"/>
    <p:sldId id="382" r:id="rId35"/>
    <p:sldId id="538" r:id="rId36"/>
    <p:sldId id="412" r:id="rId37"/>
    <p:sldId id="486" r:id="rId38"/>
    <p:sldId id="413" r:id="rId39"/>
    <p:sldId id="350" r:id="rId40"/>
    <p:sldId id="351"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A9C8706-BB9D-AFE8-50A8-1ACF2853E227}" name="Gorman, Brian" initials="GB" userId="S::brian.gorman@illinois.gov::6c50d99c-aa12-491c-898d-460c99c2ee78" providerId="AD"/>
  <p188:author id="{00781C45-7FE0-3C77-3D5E-6ACC66F177B7}" name="Slucter, Erin" initials="SE" userId="S::erin.slucter@illinois.gov::d4457c97-48a8-4ae1-8316-ad584bf44616" providerId="AD"/>
  <p188:author id="{B5B2DE45-631F-EF33-F1E1-3E0024370389}" name="Hannah Turner" initials="HT" userId="S::hturner@healthmanagement.com::24ba1eaa-c8ff-4d74-9c0f-e981220c977b" providerId="AD"/>
  <p188:author id="{F3484E49-4A1E-E8EF-FEC9-E88842A2E039}" name="Olivia Reding" initials="OR" userId="S::oreding@healthmanagement.com::278ad7a5-0c4a-466c-92f8-bcfa54527b0d" providerId="AD"/>
  <p188:author id="{14CF48AC-7F9A-F691-07DF-3F1AF79FF6BD}" name="Hannah Turner" initials="HT" userId="S::hturner_healthmanagement.com#ext#@ilgov.onmicrosoft.com::bdd77f4c-97bd-45dd-9997-7dbaadd30e57" providerId="AD"/>
  <p188:author id="{2A50BBBF-548C-3F45-CC5D-6F93E87D976D}" name="Norman, Andrea" initials="NA" userId="S::andrea.norman@illinois.gov::e79f048b-3171-4e7e-a0b9-35d136e55e5a" providerId="AD"/>
  <p188:author id="{818597CF-3470-F640-6C61-C27D35E13AD9}" name="Olivia Reding" initials="OR" userId="S::oreding_healthmanagement.com#ext#@ilgov.onmicrosoft.com::969a5a39-0cbd-4dda-8272-75946f38105a" providerId="AD"/>
  <p188:author id="{E3CCB3DE-2D85-3471-5035-CB1FDF60EE86}" name="West, Carol" initials="WC" userId="S::carol.west@illinois.gov::8a863937-d9d1-4925-a568-53a759c738a2"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6101"/>
    <a:srgbClr val="3C4D84"/>
    <a:srgbClr val="FAFAAC"/>
    <a:srgbClr val="161C54"/>
    <a:srgbClr val="6176C9"/>
    <a:srgbClr val="F4B422"/>
    <a:srgbClr val="FFCE00"/>
    <a:srgbClr val="FFFFFF"/>
    <a:srgbClr val="065681"/>
    <a:srgbClr val="E4E4E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460105F-67A5-4307-9281-427638630EB7}" v="22" dt="2025-12-17T16:37:52.291"/>
    <p1510:client id="{52E1D187-986C-FFEB-24E0-FBADC3AFA847}" v="133" dt="2025-12-16T19:36:09.812"/>
    <p1510:client id="{6A6D1ABA-4057-118C-90AA-51539BDB1748}" v="3" dt="2025-12-16T19:17:41.967"/>
    <p1510:client id="{A7475D1B-14D4-6411-B535-FC3919BAD728}" v="158" dt="2025-12-16T19:08:07.883"/>
    <p1510:client id="{F8A18A71-2782-A03C-87B0-87FDDC0D16FC}" v="1" dt="2025-12-17T15:08:02.27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3840"/>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handoutMaster" Target="handoutMasters/handoutMaster1.xml"/><Relationship Id="rId48" Type="http://schemas.microsoft.com/office/2015/10/relationships/revisionInfo" Target="revisionInfo.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4FECD0E-B467-2920-9F7C-6ABA255B550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latin typeface="Arial" panose="020B0604020202020204" pitchFamily="34" charset="0"/>
              <a:cs typeface="Arial" panose="020B0604020202020204" pitchFamily="34" charset="0"/>
            </a:endParaRPr>
          </a:p>
        </p:txBody>
      </p:sp>
      <p:sp>
        <p:nvSpPr>
          <p:cNvPr id="3" name="Date Placeholder 2">
            <a:extLst>
              <a:ext uri="{FF2B5EF4-FFF2-40B4-BE49-F238E27FC236}">
                <a16:creationId xmlns:a16="http://schemas.microsoft.com/office/drawing/2014/main" id="{7DFFE3A6-4557-3B48-7DFF-C3B410295FBF}"/>
              </a:ext>
            </a:extLst>
          </p:cNvPr>
          <p:cNvSpPr>
            <a:spLocks noGrp="1"/>
          </p:cNvSpPr>
          <p:nvPr>
            <p:ph type="dt" sz="quarter" idx="1"/>
          </p:nvPr>
        </p:nvSpPr>
        <p:spPr>
          <a:xfrm>
            <a:off x="3884613" y="331305"/>
            <a:ext cx="2971800" cy="458788"/>
          </a:xfrm>
          <a:prstGeom prst="rect">
            <a:avLst/>
          </a:prstGeom>
        </p:spPr>
        <p:txBody>
          <a:bodyPr vert="horz" lIns="91440" tIns="45720" rIns="91440" bIns="45720" rtlCol="0"/>
          <a:lstStyle>
            <a:lvl1pPr algn="r">
              <a:defRPr sz="1200"/>
            </a:lvl1pPr>
          </a:lstStyle>
          <a:p>
            <a:fld id="{3F562776-CB5D-457D-8287-47B569716C7F}" type="datetimeFigureOut">
              <a:rPr lang="en-US" smtClean="0">
                <a:latin typeface="Arial" panose="020B0604020202020204" pitchFamily="34" charset="0"/>
                <a:cs typeface="Arial" panose="020B0604020202020204" pitchFamily="34" charset="0"/>
              </a:rPr>
              <a:t>12/18/2025</a:t>
            </a:fld>
            <a:endParaRPr lang="en-US">
              <a:latin typeface="Arial" panose="020B0604020202020204" pitchFamily="34" charset="0"/>
              <a:cs typeface="Arial" panose="020B0604020202020204" pitchFamily="34" charset="0"/>
            </a:endParaRPr>
          </a:p>
        </p:txBody>
      </p:sp>
      <p:sp>
        <p:nvSpPr>
          <p:cNvPr id="4" name="Footer Placeholder 3">
            <a:extLst>
              <a:ext uri="{FF2B5EF4-FFF2-40B4-BE49-F238E27FC236}">
                <a16:creationId xmlns:a16="http://schemas.microsoft.com/office/drawing/2014/main" id="{24EB809B-22C4-4949-3C74-B73BF38EC9F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latin typeface="Arial" panose="020B0604020202020204" pitchFamily="34" charset="0"/>
              <a:cs typeface="Arial" panose="020B0604020202020204" pitchFamily="34" charset="0"/>
            </a:endParaRPr>
          </a:p>
        </p:txBody>
      </p:sp>
      <p:sp>
        <p:nvSpPr>
          <p:cNvPr id="5" name="Slide Number Placeholder 4">
            <a:extLst>
              <a:ext uri="{FF2B5EF4-FFF2-40B4-BE49-F238E27FC236}">
                <a16:creationId xmlns:a16="http://schemas.microsoft.com/office/drawing/2014/main" id="{5F099900-D385-94D1-202B-A63F6D7FD45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6573E33-0D85-44FE-8149-07DEA9286EAC}" type="slidenum">
              <a:rPr lang="en-US" smtClean="0">
                <a:latin typeface="Arial" panose="020B0604020202020204" pitchFamily="34" charset="0"/>
                <a:cs typeface="Arial" panose="020B0604020202020204" pitchFamily="34" charset="0"/>
              </a:rPr>
              <a:t>‹#›</a:t>
            </a:fld>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768879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panose="020B0604020202020204" pitchFamily="34" charset="0"/>
                <a:cs typeface="Arial" panose="020B0604020202020204" pitchFamily="34" charset="0"/>
              </a:defRPr>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rial" panose="020B0604020202020204" pitchFamily="34" charset="0"/>
                <a:cs typeface="Arial" panose="020B0604020202020204" pitchFamily="34" charset="0"/>
              </a:defRPr>
            </a:lvl1pPr>
          </a:lstStyle>
          <a:p>
            <a:fld id="{F6376849-EC10-2740-A2CF-011EB281549A}" type="datetimeFigureOut">
              <a:rPr lang="en-US" smtClean="0"/>
              <a:pPr/>
              <a:t>12/18/2025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rial" panose="020B0604020202020204" pitchFamily="34" charset="0"/>
                <a:cs typeface="Arial" panose="020B0604020202020204" pitchFamily="34" charset="0"/>
              </a:defRPr>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Arial" panose="020B0604020202020204" pitchFamily="34" charset="0"/>
                <a:cs typeface="Arial" panose="020B0604020202020204" pitchFamily="34" charset="0"/>
              </a:defRPr>
            </a:lvl1pPr>
          </a:lstStyle>
          <a:p>
            <a:fld id="{3E2E35F2-F29F-2B40-9E50-682463CEA91D}" type="slidenum">
              <a:rPr lang="en-US" smtClean="0"/>
              <a:pPr/>
              <a:t>‹#›</a:t>
            </a:fld>
            <a:endParaRPr lang="en-US"/>
          </a:p>
        </p:txBody>
      </p:sp>
    </p:spTree>
    <p:extLst>
      <p:ext uri="{BB962C8B-B14F-4D97-AF65-F5344CB8AC3E}">
        <p14:creationId xmlns:p14="http://schemas.microsoft.com/office/powerpoint/2010/main" val="12116159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2pPr>
    <a:lvl3pPr marL="91440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3pPr>
    <a:lvl4pPr marL="137160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4pPr>
    <a:lvl5pPr marL="182880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E7529C-43CC-E55A-94B5-95E2F221C4B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3E761E1-53FC-4A1A-13C2-51A9A416376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518A457-AC88-DB24-7206-503433979C3E}"/>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a:extLst>
              <a:ext uri="{FF2B5EF4-FFF2-40B4-BE49-F238E27FC236}">
                <a16:creationId xmlns:a16="http://schemas.microsoft.com/office/drawing/2014/main" id="{3DB02CCB-C573-055A-E2F9-38C0159628C7}"/>
              </a:ext>
            </a:extLst>
          </p:cNvPr>
          <p:cNvSpPr>
            <a:spLocks noGrp="1"/>
          </p:cNvSpPr>
          <p:nvPr>
            <p:ph type="sldNum" sz="quarter" idx="5"/>
          </p:nvPr>
        </p:nvSpPr>
        <p:spPr/>
        <p:txBody>
          <a:bodyPr/>
          <a:lstStyle/>
          <a:p>
            <a:fld id="{3E2E35F2-F29F-2B40-9E50-682463CEA91D}" type="slidenum">
              <a:rPr lang="en-US" smtClean="0"/>
              <a:pPr/>
              <a:t>9</a:t>
            </a:fld>
            <a:endParaRPr lang="en-US"/>
          </a:p>
        </p:txBody>
      </p:sp>
    </p:spTree>
    <p:extLst>
      <p:ext uri="{BB962C8B-B14F-4D97-AF65-F5344CB8AC3E}">
        <p14:creationId xmlns:p14="http://schemas.microsoft.com/office/powerpoint/2010/main" val="11378845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63F132-C976-1E38-15B1-3E580C82D1B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01DE86D-6CC7-2254-A8D8-50D00E05CDB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65011AC-8620-BC98-12A5-56AA166DCF41}"/>
              </a:ext>
            </a:extLst>
          </p:cNvPr>
          <p:cNvSpPr>
            <a:spLocks noGrp="1"/>
          </p:cNvSpPr>
          <p:nvPr>
            <p:ph type="body" idx="1"/>
          </p:nvPr>
        </p:nvSpPr>
        <p:spPr/>
        <p:txBody>
          <a:bodyPr/>
          <a:lstStyle/>
          <a:p>
            <a:pPr marL="171450" indent="-171450" fontAlgn="base">
              <a:buFont typeface="Arial"/>
              <a:buChar char="•"/>
            </a:pPr>
            <a:r>
              <a:rPr lang="en-US" sz="1200" b="0" i="0" kern="1200">
                <a:solidFill>
                  <a:schemeClr val="tx1"/>
                </a:solidFill>
                <a:effectLst/>
                <a:latin typeface="Arial"/>
                <a:cs typeface="Arial"/>
              </a:rPr>
              <a:t>Health Insurance premiums are increasing. Illinois households, on average, will see an estimated 78% increase in their premium </a:t>
            </a:r>
            <a:r>
              <a:rPr lang="en-US">
                <a:latin typeface="Arial"/>
                <a:cs typeface="Arial"/>
              </a:rPr>
              <a:t>if they remain in the same plan they were renewed into.</a:t>
            </a:r>
          </a:p>
          <a:p>
            <a:pPr marL="171450" indent="-171450" rtl="0" fontAlgn="base">
              <a:buFont typeface="Arial"/>
              <a:buChar char="•"/>
            </a:pPr>
            <a:r>
              <a:rPr lang="en-US" sz="1200" b="0" i="0" kern="1200">
                <a:solidFill>
                  <a:schemeClr val="tx1"/>
                </a:solidFill>
                <a:effectLst/>
                <a:latin typeface="Arial"/>
                <a:cs typeface="Arial"/>
              </a:rPr>
              <a:t>Please note, this data reflects ALL plans and includes subsidies, meaning it reflects net premiums – which is what the consumer actually pays. We have plans of various costs.  </a:t>
            </a:r>
          </a:p>
          <a:p>
            <a:pPr marL="171450" indent="-171450" rtl="0" fontAlgn="base">
              <a:buFont typeface="Arial"/>
              <a:buChar char="•"/>
            </a:pPr>
            <a:endParaRPr lang="en-US" sz="1200" b="0" i="0" kern="1200">
              <a:solidFill>
                <a:schemeClr val="tx1"/>
              </a:solidFill>
              <a:effectLst/>
              <a:latin typeface="Arial"/>
              <a:cs typeface="Arial"/>
            </a:endParaRPr>
          </a:p>
        </p:txBody>
      </p:sp>
      <p:sp>
        <p:nvSpPr>
          <p:cNvPr id="4" name="Slide Number Placeholder 3">
            <a:extLst>
              <a:ext uri="{FF2B5EF4-FFF2-40B4-BE49-F238E27FC236}">
                <a16:creationId xmlns:a16="http://schemas.microsoft.com/office/drawing/2014/main" id="{3D8FE0FF-74C6-99A5-90DC-CE2474C53AFE}"/>
              </a:ext>
            </a:extLst>
          </p:cNvPr>
          <p:cNvSpPr>
            <a:spLocks noGrp="1"/>
          </p:cNvSpPr>
          <p:nvPr>
            <p:ph type="sldNum" sz="quarter" idx="5"/>
          </p:nvPr>
        </p:nvSpPr>
        <p:spPr/>
        <p:txBody>
          <a:bodyPr/>
          <a:lstStyle/>
          <a:p>
            <a:fld id="{3E2E35F2-F29F-2B40-9E50-682463CEA91D}" type="slidenum">
              <a:rPr lang="en-US" smtClean="0"/>
              <a:pPr/>
              <a:t>28</a:t>
            </a:fld>
            <a:endParaRPr lang="en-US"/>
          </a:p>
        </p:txBody>
      </p:sp>
    </p:spTree>
    <p:extLst>
      <p:ext uri="{BB962C8B-B14F-4D97-AF65-F5344CB8AC3E}">
        <p14:creationId xmlns:p14="http://schemas.microsoft.com/office/powerpoint/2010/main" val="22811886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FA7E8C-3E8A-E20A-E4C2-8CF101AED10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4C58463-2185-6B74-30AE-4AC537B660A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3358303-7A34-5D5B-2BE1-6A7148F4DDB5}"/>
              </a:ext>
            </a:extLst>
          </p:cNvPr>
          <p:cNvSpPr>
            <a:spLocks noGrp="1"/>
          </p:cNvSpPr>
          <p:nvPr>
            <p:ph type="body" idx="1"/>
          </p:nvPr>
        </p:nvSpPr>
        <p:spPr/>
        <p:txBody>
          <a:bodyPr/>
          <a:lstStyle/>
          <a:p>
            <a:pPr marL="171450" indent="-171450">
              <a:buFont typeface="Arial"/>
              <a:buChar char="•"/>
            </a:pPr>
            <a:r>
              <a:rPr lang="en-US">
                <a:latin typeface="Arial"/>
                <a:cs typeface="Arial"/>
              </a:rPr>
              <a:t>There is some good news. </a:t>
            </a:r>
            <a:endParaRPr lang="en-US"/>
          </a:p>
          <a:p>
            <a:pPr marL="171450" indent="-171450">
              <a:buFont typeface="Arial"/>
              <a:buChar char="•"/>
            </a:pPr>
            <a:r>
              <a:rPr lang="en-US">
                <a:latin typeface="Arial"/>
                <a:cs typeface="Arial"/>
              </a:rPr>
              <a:t>Because of a new strategy, silver loading, implemented by Illinois this year, some customers will have some pretty good plan options not available to them in previous years. </a:t>
            </a:r>
            <a:endParaRPr lang="en-US"/>
          </a:p>
          <a:p>
            <a:pPr marL="171450" indent="-171450">
              <a:buFont typeface="Arial"/>
              <a:buChar char="•"/>
            </a:pPr>
            <a:r>
              <a:rPr lang="en-US">
                <a:latin typeface="Arial"/>
                <a:cs typeface="Arial"/>
              </a:rPr>
              <a:t>Since APTC is calculated based on the premium of the second-lowest cost Silver "benchmark" plan in a county, when the Silver plan rate increases in a county, so does APTC. </a:t>
            </a:r>
            <a:endParaRPr lang="en-US"/>
          </a:p>
          <a:p>
            <a:pPr marL="171450" indent="-171450">
              <a:buFont typeface="Arial"/>
              <a:buChar char="•"/>
            </a:pPr>
            <a:r>
              <a:rPr lang="en-US">
                <a:latin typeface="Arial"/>
                <a:cs typeface="Arial"/>
              </a:rPr>
              <a:t>APTC can be applied to customer premiums regardless of metal level. </a:t>
            </a:r>
            <a:endParaRPr lang="en-US"/>
          </a:p>
          <a:p>
            <a:pPr marL="171450" indent="-171450">
              <a:buFont typeface="Arial"/>
              <a:buChar char="•"/>
            </a:pPr>
            <a:r>
              <a:rPr lang="en-US">
                <a:latin typeface="Arial"/>
                <a:cs typeface="Arial"/>
              </a:rPr>
              <a:t>You can see in the scenarios on the slide that a 40-year-old single person in Cook county making $40,000 a year can enroll in the lowest-cost gold plan for about $50 less than the lowest silver</a:t>
            </a:r>
          </a:p>
          <a:p>
            <a:pPr marL="171450" indent="-171450">
              <a:buFont typeface="Arial"/>
              <a:buChar char="•"/>
            </a:pPr>
            <a:r>
              <a:rPr lang="en-US">
                <a:latin typeface="Arial"/>
                <a:cs typeface="Arial"/>
              </a:rPr>
              <a:t>A 50-year-old couple in Shelby county making $60,000 a year can enroll in that gold for about $375 less than the silver</a:t>
            </a:r>
            <a:endParaRPr lang="en-US"/>
          </a:p>
          <a:p>
            <a:pPr marL="171450" indent="-171450">
              <a:buFont typeface="Arial"/>
              <a:buChar char="•"/>
            </a:pPr>
            <a:r>
              <a:rPr lang="en-US">
                <a:latin typeface="Arial"/>
                <a:cs typeface="Arial"/>
              </a:rPr>
              <a:t>And a 45-year-old couple with two children in Champaign county making $125,000 a year can get the lowest-cost gold plan for about $840 less than the lowest-cost silver. </a:t>
            </a:r>
            <a:endParaRPr lang="en-US"/>
          </a:p>
          <a:p>
            <a:pPr marL="171450" indent="-171450">
              <a:buFont typeface="Arial"/>
              <a:buChar char="•"/>
            </a:pPr>
            <a:r>
              <a:rPr lang="en-US">
                <a:solidFill>
                  <a:srgbClr val="000000"/>
                </a:solidFill>
                <a:latin typeface="Arial"/>
                <a:cs typeface="Arial"/>
              </a:rPr>
              <a:t>Unfortunately this does not help those over the 400% FPL, like we saw on the previous slide because they are no longer eligible for the subsidies. </a:t>
            </a:r>
            <a:endParaRPr lang="en-US">
              <a:solidFill>
                <a:srgbClr val="000000"/>
              </a:solidFill>
            </a:endParaRPr>
          </a:p>
          <a:p>
            <a:pPr marL="171450" indent="-171450">
              <a:buFont typeface="Arial"/>
              <a:buChar char="•"/>
            </a:pPr>
            <a:endParaRPr lang="en-US">
              <a:solidFill>
                <a:srgbClr val="000000"/>
              </a:solidFill>
            </a:endParaRPr>
          </a:p>
          <a:p>
            <a:pPr marL="171450" indent="-171450">
              <a:buFont typeface="Arial"/>
              <a:buChar char="•"/>
            </a:pPr>
            <a:endParaRPr lang="en-US">
              <a:solidFill>
                <a:srgbClr val="000000"/>
              </a:solidFill>
            </a:endParaRPr>
          </a:p>
          <a:p>
            <a:r>
              <a:rPr lang="en-US">
                <a:latin typeface="Arial"/>
                <a:cs typeface="Arial"/>
              </a:rPr>
              <a:t>Scenario 1: 40K (NOTE: </a:t>
            </a:r>
            <a:r>
              <a:rPr lang="en-US" err="1">
                <a:latin typeface="Arial"/>
                <a:cs typeface="Arial"/>
              </a:rPr>
              <a:t>approx</a:t>
            </a:r>
            <a:r>
              <a:rPr lang="en-US">
                <a:latin typeface="Arial"/>
                <a:cs typeface="Arial"/>
              </a:rPr>
              <a:t> 250% FPL)</a:t>
            </a:r>
            <a:endParaRPr lang="en-US"/>
          </a:p>
          <a:p>
            <a:r>
              <a:rPr lang="en-US">
                <a:latin typeface="Arial"/>
                <a:cs typeface="Arial"/>
              </a:rPr>
              <a:t>Scenario 2: 60K: (NOTE: </a:t>
            </a:r>
            <a:r>
              <a:rPr lang="en-US" err="1">
                <a:latin typeface="Arial"/>
                <a:cs typeface="Arial"/>
              </a:rPr>
              <a:t>approx</a:t>
            </a:r>
            <a:r>
              <a:rPr lang="en-US">
                <a:latin typeface="Arial"/>
                <a:cs typeface="Arial"/>
              </a:rPr>
              <a:t> 275% FPL)</a:t>
            </a:r>
            <a:endParaRPr lang="en-US"/>
          </a:p>
          <a:p>
            <a:r>
              <a:rPr lang="en-US">
                <a:latin typeface="Arial"/>
                <a:cs typeface="Arial"/>
              </a:rPr>
              <a:t>Scenario 3: 125K (NOTE: Approx 380% FPL)</a:t>
            </a:r>
            <a:endParaRPr lang="en-US"/>
          </a:p>
          <a:p>
            <a:endParaRPr lang="en-US" b="1">
              <a:solidFill>
                <a:srgbClr val="F16000"/>
              </a:solidFill>
            </a:endParaRPr>
          </a:p>
          <a:p>
            <a:endParaRPr lang="en-US" b="1">
              <a:solidFill>
                <a:srgbClr val="F16000"/>
              </a:solidFill>
            </a:endParaRPr>
          </a:p>
          <a:p>
            <a:endParaRPr lang="en-US" b="1">
              <a:solidFill>
                <a:srgbClr val="F16000"/>
              </a:solidFill>
            </a:endParaRPr>
          </a:p>
          <a:p>
            <a:endParaRPr lang="en-US"/>
          </a:p>
        </p:txBody>
      </p:sp>
      <p:sp>
        <p:nvSpPr>
          <p:cNvPr id="4" name="Slide Number Placeholder 3">
            <a:extLst>
              <a:ext uri="{FF2B5EF4-FFF2-40B4-BE49-F238E27FC236}">
                <a16:creationId xmlns:a16="http://schemas.microsoft.com/office/drawing/2014/main" id="{21949A39-5CAC-16CA-4E18-7CE058C1692C}"/>
              </a:ext>
            </a:extLst>
          </p:cNvPr>
          <p:cNvSpPr>
            <a:spLocks noGrp="1"/>
          </p:cNvSpPr>
          <p:nvPr>
            <p:ph type="sldNum" sz="quarter" idx="5"/>
          </p:nvPr>
        </p:nvSpPr>
        <p:spPr/>
        <p:txBody>
          <a:bodyPr/>
          <a:lstStyle/>
          <a:p>
            <a:fld id="{3E2E35F2-F29F-2B40-9E50-682463CEA91D}" type="slidenum">
              <a:rPr lang="en-US" smtClean="0"/>
              <a:pPr/>
              <a:t>29</a:t>
            </a:fld>
            <a:endParaRPr lang="en-US"/>
          </a:p>
        </p:txBody>
      </p:sp>
    </p:spTree>
    <p:extLst>
      <p:ext uri="{BB962C8B-B14F-4D97-AF65-F5344CB8AC3E}">
        <p14:creationId xmlns:p14="http://schemas.microsoft.com/office/powerpoint/2010/main" val="31238173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E81B1D-CF63-5C0E-081D-5F31C33FC1A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B9830FE-AD5F-9C66-6DF2-2CAAF9CBF28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6D2201B-B734-3E8D-DA4B-2F4F47A5C010}"/>
              </a:ext>
            </a:extLst>
          </p:cNvPr>
          <p:cNvSpPr>
            <a:spLocks noGrp="1"/>
          </p:cNvSpPr>
          <p:nvPr>
            <p:ph type="body" idx="1"/>
          </p:nvPr>
        </p:nvSpPr>
        <p:spPr/>
        <p:txBody>
          <a:bodyPr/>
          <a:lstStyle/>
          <a:p>
            <a:pPr marL="171450" indent="-171450">
              <a:buFont typeface="Arial"/>
              <a:buChar char="•"/>
            </a:pPr>
            <a:r>
              <a:rPr lang="en-US">
                <a:latin typeface="Calibri"/>
                <a:ea typeface="Calibri"/>
                <a:cs typeface="Calibri"/>
              </a:rPr>
              <a:t>We have quickly built an informational campaign to make Illinoisans (and specifically our migrated and renewed customers) aware that there may be lower premiums available to them. </a:t>
            </a:r>
            <a:endParaRPr lang="en-US"/>
          </a:p>
          <a:p>
            <a:pPr marL="171450" indent="-171450">
              <a:buFont typeface="Arial"/>
              <a:buChar char="•"/>
            </a:pPr>
            <a:r>
              <a:rPr lang="en-US">
                <a:latin typeface="Calibri"/>
                <a:ea typeface="Calibri"/>
                <a:cs typeface="Calibri"/>
              </a:rPr>
              <a:t>All emails now include language letting customers know many customers are finding lower premiums by shopping and switching plans. </a:t>
            </a:r>
            <a:endParaRPr lang="en-US">
              <a:ea typeface="Calibri"/>
            </a:endParaRPr>
          </a:p>
          <a:p>
            <a:pPr marL="171450" indent="-171450">
              <a:buFont typeface="Arial"/>
              <a:buChar char="•"/>
            </a:pPr>
            <a:r>
              <a:rPr lang="en-US">
                <a:latin typeface="Calibri"/>
                <a:ea typeface="Calibri"/>
                <a:cs typeface="Calibri"/>
              </a:rPr>
              <a:t>We included language on our website and have launched both an organic and paid social campaign. </a:t>
            </a:r>
            <a:endParaRPr lang="en-US"/>
          </a:p>
          <a:p>
            <a:pPr marL="171450" indent="-171450">
              <a:buFont typeface="Arial"/>
              <a:buChar char="•"/>
            </a:pPr>
            <a:r>
              <a:rPr lang="en-US">
                <a:latin typeface="Calibri"/>
                <a:ea typeface="Calibri"/>
                <a:cs typeface="Calibri"/>
              </a:rPr>
              <a:t>Our partner outreach team is adding content about silver loading to their virtual broker office hours, navigator webinars, and our marketing team is building marketing resources for partners that encourages customers to actively shop and compare plans to make sure they are getting the best plan and price. </a:t>
            </a:r>
          </a:p>
        </p:txBody>
      </p:sp>
      <p:sp>
        <p:nvSpPr>
          <p:cNvPr id="4" name="Slide Number Placeholder 3">
            <a:extLst>
              <a:ext uri="{FF2B5EF4-FFF2-40B4-BE49-F238E27FC236}">
                <a16:creationId xmlns:a16="http://schemas.microsoft.com/office/drawing/2014/main" id="{106602D9-87B4-75AF-F90C-4DEE08E216DB}"/>
              </a:ext>
            </a:extLst>
          </p:cNvPr>
          <p:cNvSpPr>
            <a:spLocks noGrp="1"/>
          </p:cNvSpPr>
          <p:nvPr>
            <p:ph type="sldNum" sz="quarter" idx="5"/>
          </p:nvPr>
        </p:nvSpPr>
        <p:spPr/>
        <p:txBody>
          <a:bodyPr/>
          <a:lstStyle/>
          <a:p>
            <a:fld id="{3E2E35F2-F29F-2B40-9E50-682463CEA91D}" type="slidenum">
              <a:rPr lang="en-US" smtClean="0"/>
              <a:pPr/>
              <a:t>30</a:t>
            </a:fld>
            <a:endParaRPr lang="en-US"/>
          </a:p>
        </p:txBody>
      </p:sp>
    </p:spTree>
    <p:extLst>
      <p:ext uri="{BB962C8B-B14F-4D97-AF65-F5344CB8AC3E}">
        <p14:creationId xmlns:p14="http://schemas.microsoft.com/office/powerpoint/2010/main" val="39177970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74CC75-57B5-01F0-CA74-992E3A02337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D3DE7EC-16E8-2DA0-913F-35B4A06F2CE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7F9EC38-9045-0C87-0E72-F174E38EFA9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D71118D-E3A3-DCF9-24E0-EE993B9FAAD0}"/>
              </a:ext>
            </a:extLst>
          </p:cNvPr>
          <p:cNvSpPr>
            <a:spLocks noGrp="1"/>
          </p:cNvSpPr>
          <p:nvPr>
            <p:ph type="sldNum" sz="quarter" idx="5"/>
          </p:nvPr>
        </p:nvSpPr>
        <p:spPr/>
        <p:txBody>
          <a:bodyPr/>
          <a:lstStyle/>
          <a:p>
            <a:fld id="{3E2E35F2-F29F-2B40-9E50-682463CEA91D}" type="slidenum">
              <a:rPr lang="en-US" smtClean="0"/>
              <a:pPr/>
              <a:t>33</a:t>
            </a:fld>
            <a:endParaRPr lang="en-US"/>
          </a:p>
        </p:txBody>
      </p:sp>
    </p:spTree>
    <p:extLst>
      <p:ext uri="{BB962C8B-B14F-4D97-AF65-F5344CB8AC3E}">
        <p14:creationId xmlns:p14="http://schemas.microsoft.com/office/powerpoint/2010/main" val="28812545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49422B-2A82-B73E-1008-967A61AC3A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F8133AA-7C92-30D4-E99B-EEB576459C6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7C5DFBA-836C-9F70-606D-0C00E38F670C}"/>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4C8812C3-4A71-7DEC-AD14-101985029705}"/>
              </a:ext>
            </a:extLst>
          </p:cNvPr>
          <p:cNvSpPr>
            <a:spLocks noGrp="1"/>
          </p:cNvSpPr>
          <p:nvPr>
            <p:ph type="sldNum" sz="quarter" idx="5"/>
          </p:nvPr>
        </p:nvSpPr>
        <p:spPr/>
        <p:txBody>
          <a:bodyPr/>
          <a:lstStyle/>
          <a:p>
            <a:fld id="{3E2E35F2-F29F-2B40-9E50-682463CEA91D}" type="slidenum">
              <a:rPr lang="en-US" smtClean="0"/>
              <a:pPr/>
              <a:t>34</a:t>
            </a:fld>
            <a:endParaRPr lang="en-US"/>
          </a:p>
        </p:txBody>
      </p:sp>
    </p:spTree>
    <p:extLst>
      <p:ext uri="{BB962C8B-B14F-4D97-AF65-F5344CB8AC3E}">
        <p14:creationId xmlns:p14="http://schemas.microsoft.com/office/powerpoint/2010/main" val="36854785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9C1D0E-3CAA-FC30-16A4-D627DAF61A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2935C21-F239-6E3C-2AE5-E30523F556A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E1EB8D5-76E3-24B9-7832-F4C33CC42D3B}"/>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2D24828-E38D-C58A-C8AD-938859D1E9AF}"/>
              </a:ext>
            </a:extLst>
          </p:cNvPr>
          <p:cNvSpPr>
            <a:spLocks noGrp="1"/>
          </p:cNvSpPr>
          <p:nvPr>
            <p:ph type="sldNum" sz="quarter" idx="5"/>
          </p:nvPr>
        </p:nvSpPr>
        <p:spPr/>
        <p:txBody>
          <a:bodyPr/>
          <a:lstStyle/>
          <a:p>
            <a:fld id="{3E2E35F2-F29F-2B40-9E50-682463CEA91D}" type="slidenum">
              <a:rPr lang="en-US" smtClean="0"/>
              <a:pPr/>
              <a:t>36</a:t>
            </a:fld>
            <a:endParaRPr lang="en-US"/>
          </a:p>
        </p:txBody>
      </p:sp>
    </p:spTree>
    <p:extLst>
      <p:ext uri="{BB962C8B-B14F-4D97-AF65-F5344CB8AC3E}">
        <p14:creationId xmlns:p14="http://schemas.microsoft.com/office/powerpoint/2010/main" val="12968687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1901E4-FA8E-C518-33B6-7A0F4170A14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343AEE8-D7F8-B1E9-F30F-B71A0623704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8B0BC7B-7E61-E193-B9BE-ABD525247AA9}"/>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ACBD4B9D-453C-F064-C809-F1B318FA045F}"/>
              </a:ext>
            </a:extLst>
          </p:cNvPr>
          <p:cNvSpPr>
            <a:spLocks noGrp="1"/>
          </p:cNvSpPr>
          <p:nvPr>
            <p:ph type="sldNum" sz="quarter" idx="5"/>
          </p:nvPr>
        </p:nvSpPr>
        <p:spPr/>
        <p:txBody>
          <a:bodyPr/>
          <a:lstStyle/>
          <a:p>
            <a:fld id="{5E51B18B-D5BE-EE4E-A2A7-79949970EE00}" type="slidenum">
              <a:rPr lang="en-US" smtClean="0"/>
              <a:pPr/>
              <a:t>11</a:t>
            </a:fld>
            <a:endParaRPr lang="en-US"/>
          </a:p>
        </p:txBody>
      </p:sp>
    </p:spTree>
    <p:extLst>
      <p:ext uri="{BB962C8B-B14F-4D97-AF65-F5344CB8AC3E}">
        <p14:creationId xmlns:p14="http://schemas.microsoft.com/office/powerpoint/2010/main" val="15080106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A3F1ED-3EA4-F4C6-E3A8-8F2BE57BB6B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C1CB4FA-0194-2791-8872-0DBE14C2A82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6514DCE-8E9B-4F6A-90CD-1B650729240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4F54C7B9-DFFD-ACFC-0FA0-4A1BED8D20C2}"/>
              </a:ext>
            </a:extLst>
          </p:cNvPr>
          <p:cNvSpPr>
            <a:spLocks noGrp="1"/>
          </p:cNvSpPr>
          <p:nvPr>
            <p:ph type="sldNum" sz="quarter" idx="5"/>
          </p:nvPr>
        </p:nvSpPr>
        <p:spPr/>
        <p:txBody>
          <a:bodyPr/>
          <a:lstStyle/>
          <a:p>
            <a:fld id="{5E51B18B-D5BE-EE4E-A2A7-79949970EE00}" type="slidenum">
              <a:rPr lang="en-US" smtClean="0"/>
              <a:pPr/>
              <a:t>12</a:t>
            </a:fld>
            <a:endParaRPr lang="en-US"/>
          </a:p>
        </p:txBody>
      </p:sp>
    </p:spTree>
    <p:extLst>
      <p:ext uri="{BB962C8B-B14F-4D97-AF65-F5344CB8AC3E}">
        <p14:creationId xmlns:p14="http://schemas.microsoft.com/office/powerpoint/2010/main" val="38071944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6091A3-AEF3-5E62-5B20-445633B53F6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C6B485-A6BB-1FA1-89C7-F370174CEA3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0EA7427-35F8-A30D-73C0-5E0FB0C064E1}"/>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965F24B-3327-9916-586F-8CD12257717C}"/>
              </a:ext>
            </a:extLst>
          </p:cNvPr>
          <p:cNvSpPr>
            <a:spLocks noGrp="1"/>
          </p:cNvSpPr>
          <p:nvPr>
            <p:ph type="sldNum" sz="quarter" idx="5"/>
          </p:nvPr>
        </p:nvSpPr>
        <p:spPr/>
        <p:txBody>
          <a:bodyPr/>
          <a:lstStyle/>
          <a:p>
            <a:fld id="{5E51B18B-D5BE-EE4E-A2A7-79949970EE00}" type="slidenum">
              <a:rPr lang="en-US" smtClean="0"/>
              <a:pPr/>
              <a:t>13</a:t>
            </a:fld>
            <a:endParaRPr lang="en-US"/>
          </a:p>
        </p:txBody>
      </p:sp>
    </p:spTree>
    <p:extLst>
      <p:ext uri="{BB962C8B-B14F-4D97-AF65-F5344CB8AC3E}">
        <p14:creationId xmlns:p14="http://schemas.microsoft.com/office/powerpoint/2010/main" val="22597051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A26BE2-74C1-1327-A640-67C787C02CE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9FE5368-6785-B8C5-8E25-5952FAD15F6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2D51270-4DCF-1345-FF07-2F6DF6BECA0B}"/>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37C05D29-40D1-9C88-DA18-8CF220AFE27F}"/>
              </a:ext>
            </a:extLst>
          </p:cNvPr>
          <p:cNvSpPr>
            <a:spLocks noGrp="1"/>
          </p:cNvSpPr>
          <p:nvPr>
            <p:ph type="sldNum" sz="quarter" idx="5"/>
          </p:nvPr>
        </p:nvSpPr>
        <p:spPr/>
        <p:txBody>
          <a:bodyPr/>
          <a:lstStyle/>
          <a:p>
            <a:fld id="{5E51B18B-D5BE-EE4E-A2A7-79949970EE00}" type="slidenum">
              <a:rPr lang="en-US" smtClean="0"/>
              <a:pPr/>
              <a:t>14</a:t>
            </a:fld>
            <a:endParaRPr lang="en-US"/>
          </a:p>
        </p:txBody>
      </p:sp>
    </p:spTree>
    <p:extLst>
      <p:ext uri="{BB962C8B-B14F-4D97-AF65-F5344CB8AC3E}">
        <p14:creationId xmlns:p14="http://schemas.microsoft.com/office/powerpoint/2010/main" val="17402070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880AA2-0FAC-21AF-DFBE-430B18A94A7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056635F-D41B-1D0F-239F-9DC779C336F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FC912D3-DC10-9E37-0E03-61E65B835E08}"/>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69223115-F710-D39B-7EE6-3A7F14410FE4}"/>
              </a:ext>
            </a:extLst>
          </p:cNvPr>
          <p:cNvSpPr>
            <a:spLocks noGrp="1"/>
          </p:cNvSpPr>
          <p:nvPr>
            <p:ph type="sldNum" sz="quarter" idx="5"/>
          </p:nvPr>
        </p:nvSpPr>
        <p:spPr/>
        <p:txBody>
          <a:bodyPr/>
          <a:lstStyle/>
          <a:p>
            <a:fld id="{5E51B18B-D5BE-EE4E-A2A7-79949970EE00}" type="slidenum">
              <a:rPr lang="en-US" smtClean="0"/>
              <a:pPr/>
              <a:t>15</a:t>
            </a:fld>
            <a:endParaRPr lang="en-US"/>
          </a:p>
        </p:txBody>
      </p:sp>
    </p:spTree>
    <p:extLst>
      <p:ext uri="{BB962C8B-B14F-4D97-AF65-F5344CB8AC3E}">
        <p14:creationId xmlns:p14="http://schemas.microsoft.com/office/powerpoint/2010/main" val="30651876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1609AF-D54D-6B83-892C-C6E2EACEB43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B646D4D-3038-C931-0A38-4BFC0C1EBBA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E3FD7E5-F642-17E5-D0E7-40978D49679B}"/>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14D9DF53-A9F0-8EAC-940B-F8DC38622537}"/>
              </a:ext>
            </a:extLst>
          </p:cNvPr>
          <p:cNvSpPr>
            <a:spLocks noGrp="1"/>
          </p:cNvSpPr>
          <p:nvPr>
            <p:ph type="sldNum" sz="quarter" idx="5"/>
          </p:nvPr>
        </p:nvSpPr>
        <p:spPr/>
        <p:txBody>
          <a:bodyPr/>
          <a:lstStyle/>
          <a:p>
            <a:fld id="{5E51B18B-D5BE-EE4E-A2A7-79949970EE00}" type="slidenum">
              <a:rPr lang="en-US" smtClean="0"/>
              <a:pPr/>
              <a:t>16</a:t>
            </a:fld>
            <a:endParaRPr lang="en-US"/>
          </a:p>
        </p:txBody>
      </p:sp>
    </p:spTree>
    <p:extLst>
      <p:ext uri="{BB962C8B-B14F-4D97-AF65-F5344CB8AC3E}">
        <p14:creationId xmlns:p14="http://schemas.microsoft.com/office/powerpoint/2010/main" val="10972060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9F8C7A-AE40-4B03-2812-44676D275AB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ADA8D35-60B5-3E98-A4B0-7A0CCFF9CA4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873038-C961-0A05-DA5C-4BAEDD23FE5F}"/>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A8A6BF9A-0A7E-5A14-7EAE-B66584FD8645}"/>
              </a:ext>
            </a:extLst>
          </p:cNvPr>
          <p:cNvSpPr>
            <a:spLocks noGrp="1"/>
          </p:cNvSpPr>
          <p:nvPr>
            <p:ph type="sldNum" sz="quarter" idx="5"/>
          </p:nvPr>
        </p:nvSpPr>
        <p:spPr/>
        <p:txBody>
          <a:bodyPr/>
          <a:lstStyle/>
          <a:p>
            <a:fld id="{5E51B18B-D5BE-EE4E-A2A7-79949970EE00}" type="slidenum">
              <a:rPr lang="en-US" smtClean="0"/>
              <a:pPr/>
              <a:t>17</a:t>
            </a:fld>
            <a:endParaRPr lang="en-US"/>
          </a:p>
        </p:txBody>
      </p:sp>
    </p:spTree>
    <p:extLst>
      <p:ext uri="{BB962C8B-B14F-4D97-AF65-F5344CB8AC3E}">
        <p14:creationId xmlns:p14="http://schemas.microsoft.com/office/powerpoint/2010/main" val="42454219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32BC84-9FB9-F4D8-8DC1-81703859E2F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63F3ADA-6D36-DE23-9433-CB07AF46C2C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95F8E1C-9E5F-8E20-323A-E172ACD304C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060B85BD-6ACF-C43C-EE8B-1475D0C626C8}"/>
              </a:ext>
            </a:extLst>
          </p:cNvPr>
          <p:cNvSpPr>
            <a:spLocks noGrp="1"/>
          </p:cNvSpPr>
          <p:nvPr>
            <p:ph type="sldNum" sz="quarter" idx="5"/>
          </p:nvPr>
        </p:nvSpPr>
        <p:spPr/>
        <p:txBody>
          <a:bodyPr/>
          <a:lstStyle/>
          <a:p>
            <a:fld id="{5E51B18B-D5BE-EE4E-A2A7-79949970EE00}" type="slidenum">
              <a:rPr lang="en-US" smtClean="0"/>
              <a:pPr/>
              <a:t>18</a:t>
            </a:fld>
            <a:endParaRPr lang="en-US"/>
          </a:p>
        </p:txBody>
      </p:sp>
    </p:spTree>
    <p:extLst>
      <p:ext uri="{BB962C8B-B14F-4D97-AF65-F5344CB8AC3E}">
        <p14:creationId xmlns:p14="http://schemas.microsoft.com/office/powerpoint/2010/main" val="307577948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D04AD65-EC89-FDE7-3A29-EA7A9583FC13}"/>
              </a:ext>
            </a:extLst>
          </p:cNvPr>
          <p:cNvSpPr>
            <a:spLocks noGrp="1" noRot="1" noMove="1" noResize="1" noEditPoints="1" noAdjustHandles="1" noChangeArrowheads="1" noChangeShapeType="1"/>
          </p:cNvSpPr>
          <p:nvPr userDrawn="1"/>
        </p:nvSpPr>
        <p:spPr>
          <a:xfrm>
            <a:off x="0" y="0"/>
            <a:ext cx="12192000" cy="68580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A black circle with a black background&#10;&#10;AI-generated content may be incorrect.">
            <a:extLst>
              <a:ext uri="{FF2B5EF4-FFF2-40B4-BE49-F238E27FC236}">
                <a16:creationId xmlns:a16="http://schemas.microsoft.com/office/drawing/2014/main" id="{9EFA9188-FF6B-B83B-C5CF-F078BCC77B22}"/>
              </a:ext>
            </a:extLst>
          </p:cNvPr>
          <p:cNvPicPr>
            <a:picLocks noGrp="1" noRot="1" noChangeAspect="1" noMove="1" noResize="1" noEditPoints="1" noAdjustHandles="1" noChangeArrowheads="1" noChangeShapeType="1" noCrop="1"/>
          </p:cNvPicPr>
          <p:nvPr userDrawn="1"/>
        </p:nvPicPr>
        <p:blipFill>
          <a:blip r:embed="rId2"/>
          <a:srcRect l="15051" t="24380" b="24736"/>
          <a:stretch>
            <a:fillRect/>
          </a:stretch>
        </p:blipFill>
        <p:spPr>
          <a:xfrm>
            <a:off x="-304800" y="-228601"/>
            <a:ext cx="12496800" cy="7264401"/>
          </a:xfrm>
          <a:prstGeom prst="rect">
            <a:avLst/>
          </a:prstGeom>
        </p:spPr>
      </p:pic>
      <p:sp>
        <p:nvSpPr>
          <p:cNvPr id="15" name="Text Placeholder 14">
            <a:extLst>
              <a:ext uri="{FF2B5EF4-FFF2-40B4-BE49-F238E27FC236}">
                <a16:creationId xmlns:a16="http://schemas.microsoft.com/office/drawing/2014/main" id="{06235AE6-5A9E-C51E-D85E-CC0B866CFE94}"/>
              </a:ext>
            </a:extLst>
          </p:cNvPr>
          <p:cNvSpPr>
            <a:spLocks noGrp="1"/>
          </p:cNvSpPr>
          <p:nvPr>
            <p:ph type="body" sz="quarter" idx="13" hasCustomPrompt="1"/>
          </p:nvPr>
        </p:nvSpPr>
        <p:spPr>
          <a:xfrm>
            <a:off x="3079750" y="4374000"/>
            <a:ext cx="6032500" cy="341632"/>
          </a:xfrm>
          <a:prstGeom prst="rect">
            <a:avLst/>
          </a:prstGeom>
        </p:spPr>
        <p:txBody>
          <a:bodyPr>
            <a:spAutoFit/>
          </a:bodyPr>
          <a:lstStyle>
            <a:lvl1pPr marL="0" indent="0" algn="ctr">
              <a:buNone/>
              <a:defRPr sz="1800" b="1" i="0">
                <a:solidFill>
                  <a:schemeClr val="bg1"/>
                </a:solidFill>
                <a:latin typeface="+mj-lt"/>
                <a:cs typeface="Segoe UI Semibold" panose="020B0502040204020203" pitchFamily="34" charset="0"/>
              </a:defRPr>
            </a:lvl1pPr>
          </a:lstStyle>
          <a:p>
            <a:pPr lvl="0"/>
            <a:r>
              <a:rPr lang="en-US"/>
              <a:t>ADD DATE- Month (x), 2025</a:t>
            </a:r>
          </a:p>
        </p:txBody>
      </p:sp>
      <p:pic>
        <p:nvPicPr>
          <p:cNvPr id="17" name="Picture 16" descr="A black and white sign with white text&#10;&#10;AI-generated content may be incorrect.">
            <a:extLst>
              <a:ext uri="{FF2B5EF4-FFF2-40B4-BE49-F238E27FC236}">
                <a16:creationId xmlns:a16="http://schemas.microsoft.com/office/drawing/2014/main" id="{65D52DEB-DD59-B7A4-1714-EB69015BB20B}"/>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4043633" y="4739126"/>
            <a:ext cx="4104734" cy="1684104"/>
          </a:xfrm>
          <a:prstGeom prst="rect">
            <a:avLst/>
          </a:prstGeom>
        </p:spPr>
      </p:pic>
      <p:sp>
        <p:nvSpPr>
          <p:cNvPr id="6" name="Rectangle 5">
            <a:extLst>
              <a:ext uri="{FF2B5EF4-FFF2-40B4-BE49-F238E27FC236}">
                <a16:creationId xmlns:a16="http://schemas.microsoft.com/office/drawing/2014/main" id="{3E155B0F-0B45-5AF2-4163-5AB487EC3A9D}"/>
              </a:ext>
            </a:extLst>
          </p:cNvPr>
          <p:cNvSpPr/>
          <p:nvPr userDrawn="1"/>
        </p:nvSpPr>
        <p:spPr>
          <a:xfrm>
            <a:off x="11854543" y="6574971"/>
            <a:ext cx="337456" cy="28302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5">
            <a:extLst>
              <a:ext uri="{FF2B5EF4-FFF2-40B4-BE49-F238E27FC236}">
                <a16:creationId xmlns:a16="http://schemas.microsoft.com/office/drawing/2014/main" id="{3D955EC4-3735-EEA5-D24E-8C9E7339DE8A}"/>
              </a:ext>
            </a:extLst>
          </p:cNvPr>
          <p:cNvSpPr txBox="1">
            <a:spLocks/>
          </p:cNvSpPr>
          <p:nvPr userDrawn="1"/>
        </p:nvSpPr>
        <p:spPr>
          <a:xfrm>
            <a:off x="10058400" y="6612895"/>
            <a:ext cx="2133600" cy="261610"/>
          </a:xfrm>
          <a:prstGeom prst="rect">
            <a:avLst/>
          </a:prstGeom>
        </p:spPr>
        <p:txBody>
          <a:bodyPr vert="horz" lIns="91440" tIns="45720" rIns="91440" bIns="45720" rtlCol="0" anchor="ctr">
            <a:sp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FB9BE49F-ED5E-4B69-A794-E61762516069}" type="slidenum">
              <a:rPr lang="en-US" sz="1100" b="1" smtClean="0">
                <a:solidFill>
                  <a:srgbClr val="161C54"/>
                </a:solidFill>
              </a:rPr>
              <a:pPr algn="r"/>
              <a:t>‹#›</a:t>
            </a:fld>
            <a:endParaRPr lang="en-US" sz="1100" b="1">
              <a:solidFill>
                <a:srgbClr val="161C54"/>
              </a:solidFill>
            </a:endParaRPr>
          </a:p>
        </p:txBody>
      </p:sp>
      <p:sp>
        <p:nvSpPr>
          <p:cNvPr id="9" name="Title 8">
            <a:extLst>
              <a:ext uri="{FF2B5EF4-FFF2-40B4-BE49-F238E27FC236}">
                <a16:creationId xmlns:a16="http://schemas.microsoft.com/office/drawing/2014/main" id="{3BD977A3-BC6C-BA8B-FF7C-100E022C2B5C}"/>
              </a:ext>
            </a:extLst>
          </p:cNvPr>
          <p:cNvSpPr>
            <a:spLocks noGrp="1"/>
          </p:cNvSpPr>
          <p:nvPr>
            <p:ph type="title" hasCustomPrompt="1"/>
          </p:nvPr>
        </p:nvSpPr>
        <p:spPr>
          <a:xfrm>
            <a:off x="838200" y="2088421"/>
            <a:ext cx="10515600" cy="1089529"/>
          </a:xfrm>
          <a:prstGeom prst="rect">
            <a:avLst/>
          </a:prstGeom>
        </p:spPr>
        <p:txBody>
          <a:bodyPr anchor="ctr">
            <a:spAutoFit/>
          </a:bodyPr>
          <a:lstStyle>
            <a:lvl1pPr>
              <a:defRPr lang="en-US" sz="7200" b="1" i="0" kern="1200" dirty="0">
                <a:solidFill>
                  <a:schemeClr val="bg1"/>
                </a:solidFill>
                <a:latin typeface="+mj-lt"/>
                <a:ea typeface="+mn-ea"/>
                <a:cs typeface="Segoe UI" panose="020B0502040204020203" pitchFamily="34" charset="0"/>
              </a:defRPr>
            </a:lvl1pPr>
          </a:lstStyle>
          <a:p>
            <a:pPr marL="0" lvl="0" indent="0" algn="ctr" defTabSz="914400" rtl="0" eaLnBrk="1" latinLnBrk="0" hangingPunct="1">
              <a:lnSpc>
                <a:spcPct val="90000"/>
              </a:lnSpc>
              <a:spcBef>
                <a:spcPts val="1000"/>
              </a:spcBef>
              <a:buFont typeface="Arial" panose="020B0604020202020204" pitchFamily="34" charset="0"/>
              <a:buNone/>
            </a:pPr>
            <a:r>
              <a:rPr lang="en-US"/>
              <a:t>Insert First Slide Title</a:t>
            </a:r>
          </a:p>
        </p:txBody>
      </p:sp>
    </p:spTree>
    <p:extLst>
      <p:ext uri="{BB962C8B-B14F-4D97-AF65-F5344CB8AC3E}">
        <p14:creationId xmlns:p14="http://schemas.microsoft.com/office/powerpoint/2010/main" val="285726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Page Header- Theme Color 4">
    <p:spTree>
      <p:nvGrpSpPr>
        <p:cNvPr id="1" name=""/>
        <p:cNvGrpSpPr/>
        <p:nvPr/>
      </p:nvGrpSpPr>
      <p:grpSpPr>
        <a:xfrm>
          <a:off x="0" y="0"/>
          <a:ext cx="0" cy="0"/>
          <a:chOff x="0" y="0"/>
          <a:chExt cx="0" cy="0"/>
        </a:xfrm>
      </p:grpSpPr>
      <p:sp>
        <p:nvSpPr>
          <p:cNvPr id="8" name="Round Same Side Corner Rectangle 25">
            <a:extLst>
              <a:ext uri="{FF2B5EF4-FFF2-40B4-BE49-F238E27FC236}">
                <a16:creationId xmlns:a16="http://schemas.microsoft.com/office/drawing/2014/main" id="{75AA9FE6-DEF9-C4D0-3A87-DE77712D9F48}"/>
              </a:ext>
            </a:extLst>
          </p:cNvPr>
          <p:cNvSpPr/>
          <p:nvPr userDrawn="1"/>
        </p:nvSpPr>
        <p:spPr>
          <a:xfrm rot="10800000">
            <a:off x="226940" y="-1"/>
            <a:ext cx="11738113" cy="261257"/>
          </a:xfrm>
          <a:prstGeom prst="round2SameRect">
            <a:avLst/>
          </a:prstGeom>
          <a:solidFill>
            <a:srgbClr val="161C5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2">
            <a:extLst>
              <a:ext uri="{FF2B5EF4-FFF2-40B4-BE49-F238E27FC236}">
                <a16:creationId xmlns:a16="http://schemas.microsoft.com/office/drawing/2014/main" id="{45CFC505-A508-F1F5-DB4A-93B7C5CE389E}"/>
              </a:ext>
            </a:extLst>
          </p:cNvPr>
          <p:cNvSpPr>
            <a:spLocks noGrp="1"/>
          </p:cNvSpPr>
          <p:nvPr>
            <p:ph type="body" sz="quarter" idx="15" hasCustomPrompt="1"/>
          </p:nvPr>
        </p:nvSpPr>
        <p:spPr>
          <a:xfrm>
            <a:off x="585287" y="1206099"/>
            <a:ext cx="10944225" cy="383182"/>
          </a:xfrm>
          <a:prstGeom prst="rect">
            <a:avLst/>
          </a:prstGeom>
        </p:spPr>
        <p:txBody>
          <a:bodyPr>
            <a:spAutoFit/>
          </a:bodyPr>
          <a:lstStyle>
            <a:lvl1pPr marL="0" indent="0">
              <a:buNone/>
              <a:defRPr sz="2100" b="0" i="0">
                <a:solidFill>
                  <a:schemeClr val="bg2">
                    <a:lumMod val="10000"/>
                  </a:schemeClr>
                </a:solidFill>
                <a:latin typeface="Arial" panose="020B0604020202020204" pitchFamily="34" charset="0"/>
                <a:cs typeface="Arial" panose="020B0604020202020204" pitchFamily="34" charset="0"/>
                <a:sym typeface="Wingdings" pitchFamily="2" charset="2"/>
              </a:defRPr>
            </a:lvl1pPr>
          </a:lstStyle>
          <a:p>
            <a:pPr lvl="0"/>
            <a:r>
              <a:rPr lang="en-US"/>
              <a:t>Sample Text Box (discard if not applicable)</a:t>
            </a:r>
          </a:p>
        </p:txBody>
      </p:sp>
      <p:sp>
        <p:nvSpPr>
          <p:cNvPr id="2" name="Title 5">
            <a:extLst>
              <a:ext uri="{FF2B5EF4-FFF2-40B4-BE49-F238E27FC236}">
                <a16:creationId xmlns:a16="http://schemas.microsoft.com/office/drawing/2014/main" id="{53212DB9-3D5E-A4F1-A37E-9EDF7234C50E}"/>
              </a:ext>
            </a:extLst>
          </p:cNvPr>
          <p:cNvSpPr>
            <a:spLocks noGrp="1"/>
          </p:cNvSpPr>
          <p:nvPr>
            <p:ph type="title" hasCustomPrompt="1"/>
          </p:nvPr>
        </p:nvSpPr>
        <p:spPr>
          <a:xfrm>
            <a:off x="585287" y="438212"/>
            <a:ext cx="10695914" cy="590931"/>
          </a:xfrm>
          <a:prstGeom prst="rect">
            <a:avLst/>
          </a:prstGeom>
        </p:spPr>
        <p:txBody>
          <a:bodyPr wrap="square">
            <a:spAutoFit/>
          </a:bodyPr>
          <a:lstStyle>
            <a:lvl1pPr>
              <a:defRPr lang="en-US" sz="3600" b="1" i="0" kern="1200" dirty="0">
                <a:solidFill>
                  <a:schemeClr val="tx2"/>
                </a:solidFill>
                <a:latin typeface="+mj-lt"/>
                <a:ea typeface="+mn-ea"/>
                <a:cs typeface="Segoe UI" panose="020B0502040204020203" pitchFamily="34" charset="0"/>
              </a:defRPr>
            </a:lvl1pPr>
          </a:lstStyle>
          <a:p>
            <a:r>
              <a:rPr lang="en-US"/>
              <a:t>Slide Title</a:t>
            </a:r>
          </a:p>
        </p:txBody>
      </p:sp>
    </p:spTree>
    <p:extLst>
      <p:ext uri="{BB962C8B-B14F-4D97-AF65-F5344CB8AC3E}">
        <p14:creationId xmlns:p14="http://schemas.microsoft.com/office/powerpoint/2010/main" val="42255946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6_Page Header- Theme Color 2">
    <p:spTree>
      <p:nvGrpSpPr>
        <p:cNvPr id="1" name=""/>
        <p:cNvGrpSpPr/>
        <p:nvPr/>
      </p:nvGrpSpPr>
      <p:grpSpPr>
        <a:xfrm>
          <a:off x="0" y="0"/>
          <a:ext cx="0" cy="0"/>
          <a:chOff x="0" y="0"/>
          <a:chExt cx="0" cy="0"/>
        </a:xfrm>
      </p:grpSpPr>
      <p:sp>
        <p:nvSpPr>
          <p:cNvPr id="16" name="Text Placeholder 15">
            <a:extLst>
              <a:ext uri="{FF2B5EF4-FFF2-40B4-BE49-F238E27FC236}">
                <a16:creationId xmlns:a16="http://schemas.microsoft.com/office/drawing/2014/main" id="{C3E9D759-3DEE-A491-933A-F6E5FB66724C}"/>
              </a:ext>
            </a:extLst>
          </p:cNvPr>
          <p:cNvSpPr>
            <a:spLocks noGrp="1"/>
          </p:cNvSpPr>
          <p:nvPr>
            <p:ph type="body" sz="quarter" idx="11" hasCustomPrompt="1"/>
          </p:nvPr>
        </p:nvSpPr>
        <p:spPr>
          <a:xfrm>
            <a:off x="2819400" y="1520825"/>
            <a:ext cx="3048000" cy="369332"/>
          </a:xfrm>
          <a:prstGeom prst="rect">
            <a:avLst/>
          </a:prstGeom>
        </p:spPr>
        <p:txBody>
          <a:bodyPr>
            <a:spAutoFit/>
          </a:bodyPr>
          <a:lstStyle>
            <a:lvl1pPr marL="0" indent="0">
              <a:buNone/>
              <a:defRPr lang="en-US" sz="2000" b="1" kern="1200" dirty="0" smtClean="0">
                <a:solidFill>
                  <a:srgbClr val="3C4D85"/>
                </a:solidFill>
                <a:latin typeface="+mj-lt"/>
                <a:ea typeface="+mn-ea"/>
                <a:cs typeface="Arial"/>
              </a:defRPr>
            </a:lvl1pPr>
          </a:lstStyle>
          <a:p>
            <a:pPr lvl="0"/>
            <a:r>
              <a:rPr lang="en-US"/>
              <a:t>Add Title</a:t>
            </a:r>
          </a:p>
        </p:txBody>
      </p:sp>
      <p:sp>
        <p:nvSpPr>
          <p:cNvPr id="2" name="Round Same Side Corner Rectangle 25">
            <a:extLst>
              <a:ext uri="{FF2B5EF4-FFF2-40B4-BE49-F238E27FC236}">
                <a16:creationId xmlns:a16="http://schemas.microsoft.com/office/drawing/2014/main" id="{05BB54FE-FE03-7365-AB7C-1E998362F3DE}"/>
              </a:ext>
            </a:extLst>
          </p:cNvPr>
          <p:cNvSpPr/>
          <p:nvPr userDrawn="1"/>
        </p:nvSpPr>
        <p:spPr>
          <a:xfrm rot="10800000">
            <a:off x="226940" y="-1"/>
            <a:ext cx="11738113" cy="261257"/>
          </a:xfrm>
          <a:prstGeom prst="round2SameRect">
            <a:avLst/>
          </a:prstGeom>
          <a:solidFill>
            <a:srgbClr val="161C5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Picture Placeholder 14">
            <a:extLst>
              <a:ext uri="{FF2B5EF4-FFF2-40B4-BE49-F238E27FC236}">
                <a16:creationId xmlns:a16="http://schemas.microsoft.com/office/drawing/2014/main" id="{299497F8-92C5-139C-B40B-798714A7EAC0}"/>
              </a:ext>
            </a:extLst>
          </p:cNvPr>
          <p:cNvSpPr>
            <a:spLocks noGrp="1"/>
          </p:cNvSpPr>
          <p:nvPr>
            <p:ph type="pic" sz="quarter" idx="10"/>
          </p:nvPr>
        </p:nvSpPr>
        <p:spPr>
          <a:xfrm>
            <a:off x="269803" y="1890157"/>
            <a:ext cx="2254250" cy="2919413"/>
          </a:xfrm>
          <a:prstGeom prst="rect">
            <a:avLst/>
          </a:prstGeom>
        </p:spPr>
        <p:txBody>
          <a:bodyPr/>
          <a:lstStyle/>
          <a:p>
            <a:endParaRPr lang="en-US"/>
          </a:p>
        </p:txBody>
      </p:sp>
      <p:sp>
        <p:nvSpPr>
          <p:cNvPr id="18" name="Text Placeholder 17">
            <a:extLst>
              <a:ext uri="{FF2B5EF4-FFF2-40B4-BE49-F238E27FC236}">
                <a16:creationId xmlns:a16="http://schemas.microsoft.com/office/drawing/2014/main" id="{FC99EB2D-50CF-2082-FE42-394850B0481A}"/>
              </a:ext>
            </a:extLst>
          </p:cNvPr>
          <p:cNvSpPr>
            <a:spLocks noGrp="1"/>
          </p:cNvSpPr>
          <p:nvPr>
            <p:ph type="body" sz="quarter" idx="12" hasCustomPrompt="1"/>
          </p:nvPr>
        </p:nvSpPr>
        <p:spPr>
          <a:xfrm>
            <a:off x="2825851" y="1994230"/>
            <a:ext cx="4013389" cy="313932"/>
          </a:xfrm>
          <a:prstGeom prst="rect">
            <a:avLst/>
          </a:prstGeom>
        </p:spPr>
        <p:txBody>
          <a:bodyPr>
            <a:spAutoFit/>
          </a:bodyPr>
          <a:lstStyle>
            <a:lvl1pPr marL="0" indent="0" algn="l" defTabSz="914400" rtl="0" eaLnBrk="1" latinLnBrk="0" hangingPunct="1">
              <a:lnSpc>
                <a:spcPct val="90000"/>
              </a:lnSpc>
              <a:spcBef>
                <a:spcPts val="1000"/>
              </a:spcBef>
              <a:buFont typeface="Arial" panose="020B0604020202020204" pitchFamily="34" charset="0"/>
              <a:buNone/>
              <a:defRPr lang="en-US" sz="1600" kern="1200" dirty="0" smtClean="0">
                <a:solidFill>
                  <a:schemeClr val="accent4">
                    <a:lumMod val="50000"/>
                  </a:schemeClr>
                </a:solidFill>
                <a:latin typeface="Arial" panose="020B0604020202020204" pitchFamily="34" charset="0"/>
                <a:ea typeface="+mn-ea"/>
                <a:cs typeface="Arial" panose="020B0604020202020204" pitchFamily="34" charset="0"/>
              </a:defRPr>
            </a:lvl1pPr>
            <a:lvl2pPr marL="0" indent="0" algn="l" defTabSz="914400" rtl="0" eaLnBrk="1" latinLnBrk="0" hangingPunct="1">
              <a:lnSpc>
                <a:spcPct val="90000"/>
              </a:lnSpc>
              <a:spcBef>
                <a:spcPts val="1000"/>
              </a:spcBef>
              <a:buFont typeface="Arial" panose="020B0604020202020204" pitchFamily="34" charset="0"/>
              <a:buNone/>
              <a:defRPr lang="en-US" sz="1600" kern="1200" dirty="0" smtClean="0">
                <a:solidFill>
                  <a:srgbClr val="161C54"/>
                </a:solidFill>
                <a:latin typeface="Arial" panose="020B0604020202020204" pitchFamily="34" charset="0"/>
                <a:ea typeface="+mn-ea"/>
                <a:cs typeface="Arial" panose="020B0604020202020204" pitchFamily="34" charset="0"/>
              </a:defRPr>
            </a:lvl2pPr>
          </a:lstStyle>
          <a:p>
            <a:pPr lvl="0"/>
            <a:r>
              <a:rPr lang="en-US"/>
              <a:t>Add text</a:t>
            </a:r>
          </a:p>
        </p:txBody>
      </p:sp>
      <p:sp>
        <p:nvSpPr>
          <p:cNvPr id="19" name="Text Placeholder 15">
            <a:extLst>
              <a:ext uri="{FF2B5EF4-FFF2-40B4-BE49-F238E27FC236}">
                <a16:creationId xmlns:a16="http://schemas.microsoft.com/office/drawing/2014/main" id="{89EFA08B-AFF6-9E07-DF39-43AFF85D0FD5}"/>
              </a:ext>
            </a:extLst>
          </p:cNvPr>
          <p:cNvSpPr>
            <a:spLocks noGrp="1"/>
          </p:cNvSpPr>
          <p:nvPr>
            <p:ph type="body" sz="quarter" idx="13" hasCustomPrompt="1"/>
          </p:nvPr>
        </p:nvSpPr>
        <p:spPr>
          <a:xfrm>
            <a:off x="7522028" y="1520825"/>
            <a:ext cx="3048000" cy="369332"/>
          </a:xfrm>
          <a:prstGeom prst="rect">
            <a:avLst/>
          </a:prstGeom>
        </p:spPr>
        <p:txBody>
          <a:bodyPr>
            <a:spAutoFit/>
          </a:bodyPr>
          <a:lstStyle>
            <a:lvl1pPr marL="0" indent="0">
              <a:buNone/>
              <a:defRPr lang="en-US" sz="2000" b="1" kern="1200" dirty="0" smtClean="0">
                <a:solidFill>
                  <a:srgbClr val="3C4D85"/>
                </a:solidFill>
                <a:latin typeface="+mj-lt"/>
                <a:ea typeface="+mn-ea"/>
                <a:cs typeface="Arial"/>
              </a:defRPr>
            </a:lvl1pPr>
          </a:lstStyle>
          <a:p>
            <a:pPr lvl="0"/>
            <a:r>
              <a:rPr lang="en-US"/>
              <a:t>Add Title</a:t>
            </a:r>
          </a:p>
        </p:txBody>
      </p:sp>
      <p:sp>
        <p:nvSpPr>
          <p:cNvPr id="20" name="Text Placeholder 17">
            <a:extLst>
              <a:ext uri="{FF2B5EF4-FFF2-40B4-BE49-F238E27FC236}">
                <a16:creationId xmlns:a16="http://schemas.microsoft.com/office/drawing/2014/main" id="{8420FFEE-0420-42B4-C4AD-214943991FE0}"/>
              </a:ext>
            </a:extLst>
          </p:cNvPr>
          <p:cNvSpPr>
            <a:spLocks noGrp="1"/>
          </p:cNvSpPr>
          <p:nvPr>
            <p:ph type="body" sz="quarter" idx="14" hasCustomPrompt="1"/>
          </p:nvPr>
        </p:nvSpPr>
        <p:spPr>
          <a:xfrm>
            <a:off x="7528479" y="1994230"/>
            <a:ext cx="4013389" cy="313932"/>
          </a:xfrm>
          <a:prstGeom prst="rect">
            <a:avLst/>
          </a:prstGeom>
        </p:spPr>
        <p:txBody>
          <a:bodyPr>
            <a:spAutoFit/>
          </a:bodyPr>
          <a:lstStyle>
            <a:lvl1pPr marL="0" indent="0" algn="l" defTabSz="914400" rtl="0" eaLnBrk="1" latinLnBrk="0" hangingPunct="1">
              <a:lnSpc>
                <a:spcPct val="90000"/>
              </a:lnSpc>
              <a:spcBef>
                <a:spcPts val="1000"/>
              </a:spcBef>
              <a:buFont typeface="Arial" panose="020B0604020202020204" pitchFamily="34" charset="0"/>
              <a:buNone/>
              <a:defRPr lang="en-US" sz="1600" kern="1200" dirty="0" smtClean="0">
                <a:solidFill>
                  <a:schemeClr val="accent4">
                    <a:lumMod val="50000"/>
                  </a:schemeClr>
                </a:solidFill>
                <a:latin typeface="Arial" panose="020B0604020202020204" pitchFamily="34" charset="0"/>
                <a:ea typeface="+mn-ea"/>
                <a:cs typeface="Arial" panose="020B0604020202020204" pitchFamily="34" charset="0"/>
              </a:defRPr>
            </a:lvl1pPr>
            <a:lvl2pPr marL="0" indent="0" algn="l" defTabSz="914400" rtl="0" eaLnBrk="1" latinLnBrk="0" hangingPunct="1">
              <a:lnSpc>
                <a:spcPct val="90000"/>
              </a:lnSpc>
              <a:spcBef>
                <a:spcPts val="1000"/>
              </a:spcBef>
              <a:buFont typeface="Arial" panose="020B0604020202020204" pitchFamily="34" charset="0"/>
              <a:buNone/>
              <a:defRPr lang="en-US" sz="1600" kern="1200" dirty="0" smtClean="0">
                <a:solidFill>
                  <a:srgbClr val="161C54"/>
                </a:solidFill>
                <a:latin typeface="Arial" panose="020B0604020202020204" pitchFamily="34" charset="0"/>
                <a:ea typeface="+mn-ea"/>
                <a:cs typeface="Arial" panose="020B0604020202020204" pitchFamily="34" charset="0"/>
              </a:defRPr>
            </a:lvl2pPr>
          </a:lstStyle>
          <a:p>
            <a:pPr lvl="0"/>
            <a:r>
              <a:rPr lang="en-US"/>
              <a:t>Add text</a:t>
            </a:r>
          </a:p>
        </p:txBody>
      </p:sp>
      <p:sp>
        <p:nvSpPr>
          <p:cNvPr id="21" name="Text Placeholder 15">
            <a:extLst>
              <a:ext uri="{FF2B5EF4-FFF2-40B4-BE49-F238E27FC236}">
                <a16:creationId xmlns:a16="http://schemas.microsoft.com/office/drawing/2014/main" id="{CABDDFF2-E964-F689-BF5F-B93125BEC0F6}"/>
              </a:ext>
            </a:extLst>
          </p:cNvPr>
          <p:cNvSpPr>
            <a:spLocks noGrp="1"/>
          </p:cNvSpPr>
          <p:nvPr>
            <p:ph type="body" sz="quarter" idx="15" hasCustomPrompt="1"/>
          </p:nvPr>
        </p:nvSpPr>
        <p:spPr>
          <a:xfrm>
            <a:off x="2836737" y="4493016"/>
            <a:ext cx="3048000" cy="369332"/>
          </a:xfrm>
          <a:prstGeom prst="rect">
            <a:avLst/>
          </a:prstGeom>
        </p:spPr>
        <p:txBody>
          <a:bodyPr>
            <a:spAutoFit/>
          </a:bodyPr>
          <a:lstStyle>
            <a:lvl1pPr marL="0" indent="0">
              <a:buNone/>
              <a:defRPr lang="en-US" sz="2000" b="1" kern="1200" dirty="0" smtClean="0">
                <a:solidFill>
                  <a:srgbClr val="3C4D85"/>
                </a:solidFill>
                <a:latin typeface="+mj-lt"/>
                <a:ea typeface="+mn-ea"/>
                <a:cs typeface="Arial"/>
              </a:defRPr>
            </a:lvl1pPr>
          </a:lstStyle>
          <a:p>
            <a:pPr lvl="0"/>
            <a:r>
              <a:rPr lang="en-US"/>
              <a:t>Add Title</a:t>
            </a:r>
          </a:p>
        </p:txBody>
      </p:sp>
      <p:sp>
        <p:nvSpPr>
          <p:cNvPr id="22" name="Text Placeholder 17">
            <a:extLst>
              <a:ext uri="{FF2B5EF4-FFF2-40B4-BE49-F238E27FC236}">
                <a16:creationId xmlns:a16="http://schemas.microsoft.com/office/drawing/2014/main" id="{C63E1DEE-D0A0-7693-A1B7-DC42CEBB454B}"/>
              </a:ext>
            </a:extLst>
          </p:cNvPr>
          <p:cNvSpPr>
            <a:spLocks noGrp="1"/>
          </p:cNvSpPr>
          <p:nvPr>
            <p:ph type="body" sz="quarter" idx="16" hasCustomPrompt="1"/>
          </p:nvPr>
        </p:nvSpPr>
        <p:spPr>
          <a:xfrm>
            <a:off x="2843188" y="4966421"/>
            <a:ext cx="4013389" cy="313932"/>
          </a:xfrm>
          <a:prstGeom prst="rect">
            <a:avLst/>
          </a:prstGeom>
        </p:spPr>
        <p:txBody>
          <a:bodyPr>
            <a:spAutoFit/>
          </a:bodyPr>
          <a:lstStyle>
            <a:lvl1pPr marL="0" indent="0" algn="l" defTabSz="914400" rtl="0" eaLnBrk="1" latinLnBrk="0" hangingPunct="1">
              <a:lnSpc>
                <a:spcPct val="90000"/>
              </a:lnSpc>
              <a:spcBef>
                <a:spcPts val="1000"/>
              </a:spcBef>
              <a:buFont typeface="Arial" panose="020B0604020202020204" pitchFamily="34" charset="0"/>
              <a:buNone/>
              <a:defRPr lang="en-US" sz="1600" kern="1200" dirty="0" smtClean="0">
                <a:solidFill>
                  <a:schemeClr val="accent4">
                    <a:lumMod val="50000"/>
                  </a:schemeClr>
                </a:solidFill>
                <a:latin typeface="Arial" panose="020B0604020202020204" pitchFamily="34" charset="0"/>
                <a:ea typeface="+mn-ea"/>
                <a:cs typeface="Arial" panose="020B0604020202020204" pitchFamily="34" charset="0"/>
              </a:defRPr>
            </a:lvl1pPr>
            <a:lvl2pPr marL="0" indent="0" algn="l" defTabSz="914400" rtl="0" eaLnBrk="1" latinLnBrk="0" hangingPunct="1">
              <a:lnSpc>
                <a:spcPct val="90000"/>
              </a:lnSpc>
              <a:spcBef>
                <a:spcPts val="1000"/>
              </a:spcBef>
              <a:buFont typeface="Arial" panose="020B0604020202020204" pitchFamily="34" charset="0"/>
              <a:buNone/>
              <a:defRPr lang="en-US" sz="1600" kern="1200" dirty="0" smtClean="0">
                <a:solidFill>
                  <a:srgbClr val="161C54"/>
                </a:solidFill>
                <a:latin typeface="Arial" panose="020B0604020202020204" pitchFamily="34" charset="0"/>
                <a:ea typeface="+mn-ea"/>
                <a:cs typeface="Arial" panose="020B0604020202020204" pitchFamily="34" charset="0"/>
              </a:defRPr>
            </a:lvl2pPr>
          </a:lstStyle>
          <a:p>
            <a:pPr lvl="0"/>
            <a:r>
              <a:rPr lang="en-US"/>
              <a:t>Add text</a:t>
            </a:r>
          </a:p>
        </p:txBody>
      </p:sp>
      <p:sp>
        <p:nvSpPr>
          <p:cNvPr id="23" name="Text Placeholder 15">
            <a:extLst>
              <a:ext uri="{FF2B5EF4-FFF2-40B4-BE49-F238E27FC236}">
                <a16:creationId xmlns:a16="http://schemas.microsoft.com/office/drawing/2014/main" id="{56902244-BFB2-C885-74D1-C7A3907ED4B6}"/>
              </a:ext>
            </a:extLst>
          </p:cNvPr>
          <p:cNvSpPr>
            <a:spLocks noGrp="1"/>
          </p:cNvSpPr>
          <p:nvPr>
            <p:ph type="body" sz="quarter" idx="17" hasCustomPrompt="1"/>
          </p:nvPr>
        </p:nvSpPr>
        <p:spPr>
          <a:xfrm>
            <a:off x="7539365" y="4493016"/>
            <a:ext cx="3048000" cy="369332"/>
          </a:xfrm>
          <a:prstGeom prst="rect">
            <a:avLst/>
          </a:prstGeom>
        </p:spPr>
        <p:txBody>
          <a:bodyPr>
            <a:spAutoFit/>
          </a:bodyPr>
          <a:lstStyle>
            <a:lvl1pPr marL="0" indent="0">
              <a:buNone/>
              <a:defRPr lang="en-US" sz="2000" b="1" kern="1200" dirty="0" smtClean="0">
                <a:solidFill>
                  <a:srgbClr val="3C4D85"/>
                </a:solidFill>
                <a:latin typeface="+mj-lt"/>
                <a:ea typeface="+mn-ea"/>
                <a:cs typeface="Arial"/>
              </a:defRPr>
            </a:lvl1pPr>
          </a:lstStyle>
          <a:p>
            <a:pPr lvl="0"/>
            <a:r>
              <a:rPr lang="en-US"/>
              <a:t>Add Title</a:t>
            </a:r>
          </a:p>
        </p:txBody>
      </p:sp>
      <p:sp>
        <p:nvSpPr>
          <p:cNvPr id="24" name="Text Placeholder 17">
            <a:extLst>
              <a:ext uri="{FF2B5EF4-FFF2-40B4-BE49-F238E27FC236}">
                <a16:creationId xmlns:a16="http://schemas.microsoft.com/office/drawing/2014/main" id="{21BF27AE-CCA0-8F53-8458-883557DF6AF6}"/>
              </a:ext>
            </a:extLst>
          </p:cNvPr>
          <p:cNvSpPr>
            <a:spLocks noGrp="1"/>
          </p:cNvSpPr>
          <p:nvPr>
            <p:ph type="body" sz="quarter" idx="18" hasCustomPrompt="1"/>
          </p:nvPr>
        </p:nvSpPr>
        <p:spPr>
          <a:xfrm>
            <a:off x="7545816" y="4966421"/>
            <a:ext cx="4013389" cy="313932"/>
          </a:xfrm>
          <a:prstGeom prst="rect">
            <a:avLst/>
          </a:prstGeom>
        </p:spPr>
        <p:txBody>
          <a:bodyPr>
            <a:spAutoFit/>
          </a:bodyPr>
          <a:lstStyle>
            <a:lvl1pPr marL="0" indent="0" algn="l" defTabSz="914400" rtl="0" eaLnBrk="1" latinLnBrk="0" hangingPunct="1">
              <a:lnSpc>
                <a:spcPct val="90000"/>
              </a:lnSpc>
              <a:spcBef>
                <a:spcPts val="1000"/>
              </a:spcBef>
              <a:buFont typeface="Arial" panose="020B0604020202020204" pitchFamily="34" charset="0"/>
              <a:buNone/>
              <a:defRPr lang="en-US" sz="1600" kern="1200" dirty="0" smtClean="0">
                <a:solidFill>
                  <a:schemeClr val="accent4">
                    <a:lumMod val="50000"/>
                  </a:schemeClr>
                </a:solidFill>
                <a:latin typeface="Arial" panose="020B0604020202020204" pitchFamily="34" charset="0"/>
                <a:ea typeface="+mn-ea"/>
                <a:cs typeface="Arial" panose="020B0604020202020204" pitchFamily="34" charset="0"/>
              </a:defRPr>
            </a:lvl1pPr>
            <a:lvl2pPr marL="0" indent="0" algn="l" defTabSz="914400" rtl="0" eaLnBrk="1" latinLnBrk="0" hangingPunct="1">
              <a:lnSpc>
                <a:spcPct val="90000"/>
              </a:lnSpc>
              <a:spcBef>
                <a:spcPts val="1000"/>
              </a:spcBef>
              <a:buFont typeface="Arial" panose="020B0604020202020204" pitchFamily="34" charset="0"/>
              <a:buNone/>
              <a:defRPr lang="en-US" sz="1600" kern="1200" dirty="0" smtClean="0">
                <a:solidFill>
                  <a:srgbClr val="161C54"/>
                </a:solidFill>
                <a:latin typeface="Arial" panose="020B0604020202020204" pitchFamily="34" charset="0"/>
                <a:ea typeface="+mn-ea"/>
                <a:cs typeface="Arial" panose="020B0604020202020204" pitchFamily="34" charset="0"/>
              </a:defRPr>
            </a:lvl2pPr>
          </a:lstStyle>
          <a:p>
            <a:pPr lvl="0"/>
            <a:r>
              <a:rPr lang="en-US"/>
              <a:t>Add text</a:t>
            </a:r>
          </a:p>
        </p:txBody>
      </p:sp>
      <p:sp>
        <p:nvSpPr>
          <p:cNvPr id="3" name="Title 5">
            <a:extLst>
              <a:ext uri="{FF2B5EF4-FFF2-40B4-BE49-F238E27FC236}">
                <a16:creationId xmlns:a16="http://schemas.microsoft.com/office/drawing/2014/main" id="{E5718A95-507F-38AA-3C40-AC22CF2D5A48}"/>
              </a:ext>
            </a:extLst>
          </p:cNvPr>
          <p:cNvSpPr>
            <a:spLocks noGrp="1"/>
          </p:cNvSpPr>
          <p:nvPr>
            <p:ph type="title" hasCustomPrompt="1"/>
          </p:nvPr>
        </p:nvSpPr>
        <p:spPr>
          <a:xfrm>
            <a:off x="585287" y="438212"/>
            <a:ext cx="10695914" cy="590931"/>
          </a:xfrm>
          <a:prstGeom prst="rect">
            <a:avLst/>
          </a:prstGeom>
        </p:spPr>
        <p:txBody>
          <a:bodyPr wrap="square">
            <a:spAutoFit/>
          </a:bodyPr>
          <a:lstStyle>
            <a:lvl1pPr>
              <a:defRPr lang="en-US" sz="3600" b="1" i="0" kern="1200" dirty="0">
                <a:solidFill>
                  <a:schemeClr val="tx2"/>
                </a:solidFill>
                <a:latin typeface="+mj-lt"/>
                <a:ea typeface="+mn-ea"/>
                <a:cs typeface="Segoe UI" panose="020B0502040204020203" pitchFamily="34" charset="0"/>
              </a:defRPr>
            </a:lvl1pPr>
          </a:lstStyle>
          <a:p>
            <a:r>
              <a:rPr lang="en-US"/>
              <a:t>Slide Title</a:t>
            </a:r>
          </a:p>
        </p:txBody>
      </p:sp>
    </p:spTree>
    <p:extLst>
      <p:ext uri="{BB962C8B-B14F-4D97-AF65-F5344CB8AC3E}">
        <p14:creationId xmlns:p14="http://schemas.microsoft.com/office/powerpoint/2010/main" val="40497610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15DB70E8-6DDF-3A4E-46D0-741A5766B67E}"/>
              </a:ext>
            </a:extLst>
          </p:cNvPr>
          <p:cNvSpPr>
            <a:spLocks noGrp="1"/>
          </p:cNvSpPr>
          <p:nvPr>
            <p:ph type="sldNum" sz="quarter" idx="12"/>
          </p:nvPr>
        </p:nvSpPr>
        <p:spPr>
          <a:xfrm>
            <a:off x="8610600" y="6356350"/>
            <a:ext cx="2743200" cy="365125"/>
          </a:xfrm>
          <a:prstGeom prst="rect">
            <a:avLst/>
          </a:prstGeom>
        </p:spPr>
        <p:txBody>
          <a:bodyPr/>
          <a:lstStyle/>
          <a:p>
            <a:fld id="{6424FB71-4F93-E740-8D3B-DF91AE986E56}" type="slidenum">
              <a:rPr lang="en-US" smtClean="0"/>
              <a:t>‹#›</a:t>
            </a:fld>
            <a:endParaRPr lang="en-US"/>
          </a:p>
        </p:txBody>
      </p:sp>
      <p:sp>
        <p:nvSpPr>
          <p:cNvPr id="7" name="Rectangle 6">
            <a:extLst>
              <a:ext uri="{FF2B5EF4-FFF2-40B4-BE49-F238E27FC236}">
                <a16:creationId xmlns:a16="http://schemas.microsoft.com/office/drawing/2014/main" id="{3D04AD65-EC89-FDE7-3A29-EA7A9583FC13}"/>
              </a:ext>
            </a:extLst>
          </p:cNvPr>
          <p:cNvSpPr/>
          <p:nvPr userDrawn="1"/>
        </p:nvSpPr>
        <p:spPr>
          <a:xfrm>
            <a:off x="0" y="0"/>
            <a:ext cx="12192000" cy="68580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A black circle with a black background&#10;&#10;AI-generated content may be incorrect.">
            <a:extLst>
              <a:ext uri="{FF2B5EF4-FFF2-40B4-BE49-F238E27FC236}">
                <a16:creationId xmlns:a16="http://schemas.microsoft.com/office/drawing/2014/main" id="{9EFA9188-FF6B-B83B-C5CF-F078BCC77B22}"/>
              </a:ext>
            </a:extLst>
          </p:cNvPr>
          <p:cNvPicPr>
            <a:picLocks noChangeAspect="1"/>
          </p:cNvPicPr>
          <p:nvPr userDrawn="1"/>
        </p:nvPicPr>
        <p:blipFill>
          <a:blip r:embed="rId2"/>
          <a:stretch>
            <a:fillRect/>
          </a:stretch>
        </p:blipFill>
        <p:spPr>
          <a:xfrm>
            <a:off x="-2518984" y="-3709171"/>
            <a:ext cx="14710984" cy="14276342"/>
          </a:xfrm>
          <a:prstGeom prst="rect">
            <a:avLst/>
          </a:prstGeom>
        </p:spPr>
      </p:pic>
      <p:pic>
        <p:nvPicPr>
          <p:cNvPr id="17" name="Picture 16" descr="A black and white sign with white text&#10;&#10;AI-generated content may be incorrect.">
            <a:extLst>
              <a:ext uri="{FF2B5EF4-FFF2-40B4-BE49-F238E27FC236}">
                <a16:creationId xmlns:a16="http://schemas.microsoft.com/office/drawing/2014/main" id="{65D52DEB-DD59-B7A4-1714-EB69015BB20B}"/>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4390127" y="4246842"/>
            <a:ext cx="3411745" cy="1399782"/>
          </a:xfrm>
          <a:prstGeom prst="rect">
            <a:avLst/>
          </a:prstGeom>
        </p:spPr>
      </p:pic>
      <p:sp>
        <p:nvSpPr>
          <p:cNvPr id="3" name="Text Placeholder 14">
            <a:extLst>
              <a:ext uri="{FF2B5EF4-FFF2-40B4-BE49-F238E27FC236}">
                <a16:creationId xmlns:a16="http://schemas.microsoft.com/office/drawing/2014/main" id="{F19FE5C1-92BA-DAE3-D640-7571EBE22191}"/>
              </a:ext>
            </a:extLst>
          </p:cNvPr>
          <p:cNvSpPr>
            <a:spLocks noGrp="1"/>
          </p:cNvSpPr>
          <p:nvPr>
            <p:ph type="body" sz="quarter" idx="13" hasCustomPrompt="1"/>
          </p:nvPr>
        </p:nvSpPr>
        <p:spPr>
          <a:xfrm>
            <a:off x="3079749" y="3204413"/>
            <a:ext cx="6032500" cy="341632"/>
          </a:xfrm>
          <a:prstGeom prst="rect">
            <a:avLst/>
          </a:prstGeom>
        </p:spPr>
        <p:txBody>
          <a:bodyPr>
            <a:spAutoFit/>
          </a:bodyPr>
          <a:lstStyle>
            <a:lvl1pPr marL="0" indent="0" algn="ctr">
              <a:buNone/>
              <a:defRPr sz="1800" b="1" i="0">
                <a:solidFill>
                  <a:schemeClr val="bg1"/>
                </a:solidFill>
                <a:latin typeface="+mj-lt"/>
                <a:cs typeface="Segoe UI Semibold" panose="020B0502040204020203" pitchFamily="34" charset="0"/>
              </a:defRPr>
            </a:lvl1pPr>
          </a:lstStyle>
          <a:p>
            <a:pPr lvl="0"/>
            <a:r>
              <a:rPr lang="en-US"/>
              <a:t>Thank you</a:t>
            </a:r>
          </a:p>
        </p:txBody>
      </p:sp>
      <p:sp>
        <p:nvSpPr>
          <p:cNvPr id="4" name="Rectangle 3">
            <a:extLst>
              <a:ext uri="{FF2B5EF4-FFF2-40B4-BE49-F238E27FC236}">
                <a16:creationId xmlns:a16="http://schemas.microsoft.com/office/drawing/2014/main" id="{358392D1-E262-4941-4B13-13C519CB5D2B}"/>
              </a:ext>
            </a:extLst>
          </p:cNvPr>
          <p:cNvSpPr/>
          <p:nvPr userDrawn="1"/>
        </p:nvSpPr>
        <p:spPr>
          <a:xfrm>
            <a:off x="11854543" y="6574971"/>
            <a:ext cx="337456" cy="28302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5">
            <a:extLst>
              <a:ext uri="{FF2B5EF4-FFF2-40B4-BE49-F238E27FC236}">
                <a16:creationId xmlns:a16="http://schemas.microsoft.com/office/drawing/2014/main" id="{9EFE4DB2-40B6-396D-7276-CFCFB1B5797F}"/>
              </a:ext>
            </a:extLst>
          </p:cNvPr>
          <p:cNvSpPr txBox="1">
            <a:spLocks/>
          </p:cNvSpPr>
          <p:nvPr userDrawn="1"/>
        </p:nvSpPr>
        <p:spPr>
          <a:xfrm>
            <a:off x="10058400" y="6612895"/>
            <a:ext cx="2133600" cy="261610"/>
          </a:xfrm>
          <a:prstGeom prst="rect">
            <a:avLst/>
          </a:prstGeom>
        </p:spPr>
        <p:txBody>
          <a:bodyPr vert="horz" lIns="91440" tIns="45720" rIns="91440" bIns="45720" rtlCol="0" anchor="ctr">
            <a:sp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FB9BE49F-ED5E-4B69-A794-E61762516069}" type="slidenum">
              <a:rPr lang="en-US" sz="1100" b="1" smtClean="0">
                <a:solidFill>
                  <a:srgbClr val="161C54"/>
                </a:solidFill>
              </a:rPr>
              <a:pPr algn="r"/>
              <a:t>‹#›</a:t>
            </a:fld>
            <a:endParaRPr lang="en-US" sz="1100" b="1">
              <a:solidFill>
                <a:srgbClr val="161C54"/>
              </a:solidFill>
            </a:endParaRPr>
          </a:p>
        </p:txBody>
      </p:sp>
      <p:sp>
        <p:nvSpPr>
          <p:cNvPr id="8" name="Title 8">
            <a:extLst>
              <a:ext uri="{FF2B5EF4-FFF2-40B4-BE49-F238E27FC236}">
                <a16:creationId xmlns:a16="http://schemas.microsoft.com/office/drawing/2014/main" id="{49076FBA-6A66-A9A0-9C42-4A4658E6D7AC}"/>
              </a:ext>
            </a:extLst>
          </p:cNvPr>
          <p:cNvSpPr>
            <a:spLocks noGrp="1"/>
          </p:cNvSpPr>
          <p:nvPr>
            <p:ph type="title" hasCustomPrompt="1"/>
          </p:nvPr>
        </p:nvSpPr>
        <p:spPr>
          <a:xfrm>
            <a:off x="838200" y="2088421"/>
            <a:ext cx="10515600" cy="1089529"/>
          </a:xfrm>
          <a:prstGeom prst="rect">
            <a:avLst/>
          </a:prstGeom>
        </p:spPr>
        <p:txBody>
          <a:bodyPr anchor="ctr">
            <a:spAutoFit/>
          </a:bodyPr>
          <a:lstStyle>
            <a:lvl1pPr algn="ctr">
              <a:defRPr lang="en-US" sz="7200" b="1" i="0" kern="1200" dirty="0">
                <a:solidFill>
                  <a:schemeClr val="bg1"/>
                </a:solidFill>
                <a:latin typeface="+mj-lt"/>
                <a:ea typeface="+mn-ea"/>
                <a:cs typeface="Segoe UI" panose="020B0502040204020203" pitchFamily="34" charset="0"/>
              </a:defRPr>
            </a:lvl1pPr>
          </a:lstStyle>
          <a:p>
            <a:pPr marL="0" lvl="0" indent="0" algn="ctr" defTabSz="914400" rtl="0" eaLnBrk="1" latinLnBrk="0" hangingPunct="1">
              <a:lnSpc>
                <a:spcPct val="90000"/>
              </a:lnSpc>
              <a:spcBef>
                <a:spcPts val="1000"/>
              </a:spcBef>
              <a:buFont typeface="Arial" panose="020B0604020202020204" pitchFamily="34" charset="0"/>
              <a:buNone/>
            </a:pPr>
            <a:r>
              <a:rPr lang="en-US"/>
              <a:t>Insert End Slide Title</a:t>
            </a:r>
          </a:p>
        </p:txBody>
      </p:sp>
    </p:spTree>
    <p:extLst>
      <p:ext uri="{BB962C8B-B14F-4D97-AF65-F5344CB8AC3E}">
        <p14:creationId xmlns:p14="http://schemas.microsoft.com/office/powerpoint/2010/main" val="4993346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harts">
    <p:spTree>
      <p:nvGrpSpPr>
        <p:cNvPr id="1" name=""/>
        <p:cNvGrpSpPr/>
        <p:nvPr/>
      </p:nvGrpSpPr>
      <p:grpSpPr>
        <a:xfrm>
          <a:off x="0" y="0"/>
          <a:ext cx="0" cy="0"/>
          <a:chOff x="0" y="0"/>
          <a:chExt cx="0" cy="0"/>
        </a:xfrm>
      </p:grpSpPr>
      <p:grpSp>
        <p:nvGrpSpPr>
          <p:cNvPr id="92" name="Group 91">
            <a:extLst>
              <a:ext uri="{FF2B5EF4-FFF2-40B4-BE49-F238E27FC236}">
                <a16:creationId xmlns:a16="http://schemas.microsoft.com/office/drawing/2014/main" id="{F0BAFC52-204E-2313-E620-8CBB68B8D06F}"/>
              </a:ext>
            </a:extLst>
          </p:cNvPr>
          <p:cNvGrpSpPr>
            <a:grpSpLocks noGrp="1" noUngrp="1" noRot="1" noMove="1" noResize="1"/>
          </p:cNvGrpSpPr>
          <p:nvPr userDrawn="1"/>
        </p:nvGrpSpPr>
        <p:grpSpPr>
          <a:xfrm>
            <a:off x="-1" y="3502625"/>
            <a:ext cx="12192001" cy="3355375"/>
            <a:chOff x="-1" y="3502625"/>
            <a:chExt cx="12192001" cy="3355375"/>
          </a:xfrm>
          <a:solidFill>
            <a:schemeClr val="bg2"/>
          </a:solidFill>
        </p:grpSpPr>
        <p:sp>
          <p:nvSpPr>
            <p:cNvPr id="62" name="Freeform 32">
              <a:extLst>
                <a:ext uri="{FF2B5EF4-FFF2-40B4-BE49-F238E27FC236}">
                  <a16:creationId xmlns:a16="http://schemas.microsoft.com/office/drawing/2014/main" id="{E5FA8999-48E3-7297-90AE-2C8083963082}"/>
                </a:ext>
                <a:ext uri="{C183D7F6-B498-43B3-948B-1728B52AA6E4}">
                  <adec:decorative xmlns:adec="http://schemas.microsoft.com/office/drawing/2017/decorative" val="1"/>
                </a:ext>
              </a:extLst>
            </p:cNvPr>
            <p:cNvSpPr>
              <a:spLocks/>
            </p:cNvSpPr>
            <p:nvPr userDrawn="1"/>
          </p:nvSpPr>
          <p:spPr>
            <a:xfrm>
              <a:off x="11756758" y="3502625"/>
              <a:ext cx="435242" cy="3355372"/>
            </a:xfrm>
            <a:custGeom>
              <a:avLst/>
              <a:gdLst>
                <a:gd name="connsiteX0" fmla="*/ 435241 w 435241"/>
                <a:gd name="connsiteY0" fmla="*/ 0 h 3394146"/>
                <a:gd name="connsiteX1" fmla="*/ 435241 w 435241"/>
                <a:gd name="connsiteY1" fmla="*/ 3394146 h 3394146"/>
                <a:gd name="connsiteX2" fmla="*/ 0 w 435241"/>
                <a:gd name="connsiteY2" fmla="*/ 3394146 h 3394146"/>
                <a:gd name="connsiteX3" fmla="*/ 0 w 435241"/>
                <a:gd name="connsiteY3" fmla="*/ 523525 h 3394146"/>
              </a:gdLst>
              <a:ahLst/>
              <a:cxnLst>
                <a:cxn ang="0">
                  <a:pos x="connsiteX0" y="connsiteY0"/>
                </a:cxn>
                <a:cxn ang="0">
                  <a:pos x="connsiteX1" y="connsiteY1"/>
                </a:cxn>
                <a:cxn ang="0">
                  <a:pos x="connsiteX2" y="connsiteY2"/>
                </a:cxn>
                <a:cxn ang="0">
                  <a:pos x="connsiteX3" y="connsiteY3"/>
                </a:cxn>
              </a:cxnLst>
              <a:rect l="l" t="t" r="r" b="b"/>
              <a:pathLst>
                <a:path w="435241" h="3394146">
                  <a:moveTo>
                    <a:pt x="435241" y="0"/>
                  </a:moveTo>
                  <a:lnTo>
                    <a:pt x="435241" y="3394146"/>
                  </a:lnTo>
                  <a:lnTo>
                    <a:pt x="0" y="3394146"/>
                  </a:lnTo>
                  <a:lnTo>
                    <a:pt x="0" y="52352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p>
          </p:txBody>
        </p:sp>
        <p:sp>
          <p:nvSpPr>
            <p:cNvPr id="9" name="Freeform 32">
              <a:extLst>
                <a:ext uri="{FF2B5EF4-FFF2-40B4-BE49-F238E27FC236}">
                  <a16:creationId xmlns:a16="http://schemas.microsoft.com/office/drawing/2014/main" id="{916C38E7-9FFC-57A3-BDE2-CF1F3D3D7B88}"/>
                </a:ext>
                <a:ext uri="{C183D7F6-B498-43B3-948B-1728B52AA6E4}">
                  <adec:decorative xmlns:adec="http://schemas.microsoft.com/office/drawing/2017/decorative" val="1"/>
                </a:ext>
              </a:extLst>
            </p:cNvPr>
            <p:cNvSpPr>
              <a:spLocks/>
            </p:cNvSpPr>
            <p:nvPr userDrawn="1"/>
          </p:nvSpPr>
          <p:spPr>
            <a:xfrm flipH="1">
              <a:off x="-1" y="3502625"/>
              <a:ext cx="435241" cy="3355369"/>
            </a:xfrm>
            <a:custGeom>
              <a:avLst/>
              <a:gdLst>
                <a:gd name="connsiteX0" fmla="*/ 435241 w 435241"/>
                <a:gd name="connsiteY0" fmla="*/ 0 h 3394146"/>
                <a:gd name="connsiteX1" fmla="*/ 435241 w 435241"/>
                <a:gd name="connsiteY1" fmla="*/ 3394146 h 3394146"/>
                <a:gd name="connsiteX2" fmla="*/ 0 w 435241"/>
                <a:gd name="connsiteY2" fmla="*/ 3394146 h 3394146"/>
                <a:gd name="connsiteX3" fmla="*/ 0 w 435241"/>
                <a:gd name="connsiteY3" fmla="*/ 523525 h 3394146"/>
              </a:gdLst>
              <a:ahLst/>
              <a:cxnLst>
                <a:cxn ang="0">
                  <a:pos x="connsiteX0" y="connsiteY0"/>
                </a:cxn>
                <a:cxn ang="0">
                  <a:pos x="connsiteX1" y="connsiteY1"/>
                </a:cxn>
                <a:cxn ang="0">
                  <a:pos x="connsiteX2" y="connsiteY2"/>
                </a:cxn>
                <a:cxn ang="0">
                  <a:pos x="connsiteX3" y="connsiteY3"/>
                </a:cxn>
              </a:cxnLst>
              <a:rect l="l" t="t" r="r" b="b"/>
              <a:pathLst>
                <a:path w="435241" h="3394146">
                  <a:moveTo>
                    <a:pt x="435241" y="0"/>
                  </a:moveTo>
                  <a:lnTo>
                    <a:pt x="435241" y="3394146"/>
                  </a:lnTo>
                  <a:lnTo>
                    <a:pt x="0" y="3394146"/>
                  </a:lnTo>
                  <a:lnTo>
                    <a:pt x="0" y="52352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p>
          </p:txBody>
        </p:sp>
        <p:sp>
          <p:nvSpPr>
            <p:cNvPr id="90" name="Rectangle 89">
              <a:extLst>
                <a:ext uri="{FF2B5EF4-FFF2-40B4-BE49-F238E27FC236}">
                  <a16:creationId xmlns:a16="http://schemas.microsoft.com/office/drawing/2014/main" id="{7249CD4F-D17A-F66C-C18B-18340F938664}"/>
                </a:ext>
              </a:extLst>
            </p:cNvPr>
            <p:cNvSpPr>
              <a:spLocks/>
            </p:cNvSpPr>
            <p:nvPr userDrawn="1"/>
          </p:nvSpPr>
          <p:spPr>
            <a:xfrm>
              <a:off x="1" y="6594071"/>
              <a:ext cx="12191999" cy="263929"/>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Rectangle 7">
            <a:extLst>
              <a:ext uri="{FF2B5EF4-FFF2-40B4-BE49-F238E27FC236}">
                <a16:creationId xmlns:a16="http://schemas.microsoft.com/office/drawing/2014/main" id="{BECF4067-51DF-1AB0-CD72-0B0EA07124C2}"/>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userDrawn="1"/>
        </p:nvSpPr>
        <p:spPr>
          <a:xfrm>
            <a:off x="0" y="0"/>
            <a:ext cx="12191999" cy="35026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450"/>
          </a:p>
        </p:txBody>
      </p:sp>
      <p:sp>
        <p:nvSpPr>
          <p:cNvPr id="20" name="Rectangle 19">
            <a:extLst>
              <a:ext uri="{FF2B5EF4-FFF2-40B4-BE49-F238E27FC236}">
                <a16:creationId xmlns:a16="http://schemas.microsoft.com/office/drawing/2014/main" id="{5505184A-C974-3597-B464-B667B56512C1}"/>
              </a:ext>
            </a:extLst>
          </p:cNvPr>
          <p:cNvSpPr>
            <a:spLocks/>
          </p:cNvSpPr>
          <p:nvPr userDrawn="1"/>
        </p:nvSpPr>
        <p:spPr>
          <a:xfrm>
            <a:off x="205961" y="201297"/>
            <a:ext cx="11780078" cy="645504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latin typeface="+mj-lt"/>
            </a:endParaRPr>
          </a:p>
        </p:txBody>
      </p:sp>
      <p:grpSp>
        <p:nvGrpSpPr>
          <p:cNvPr id="2" name="Content Here">
            <a:extLst>
              <a:ext uri="{FF2B5EF4-FFF2-40B4-BE49-F238E27FC236}">
                <a16:creationId xmlns:a16="http://schemas.microsoft.com/office/drawing/2014/main" id="{35B1F466-A546-DB79-96A1-A9514827EDF1}"/>
              </a:ext>
            </a:extLst>
          </p:cNvPr>
          <p:cNvGrpSpPr/>
          <p:nvPr userDrawn="1"/>
        </p:nvGrpSpPr>
        <p:grpSpPr>
          <a:xfrm>
            <a:off x="7788434" y="1950069"/>
            <a:ext cx="3041493" cy="4272604"/>
            <a:chOff x="9127127" y="1821971"/>
            <a:chExt cx="2301877" cy="4272604"/>
          </a:xfrm>
        </p:grpSpPr>
        <p:sp>
          <p:nvSpPr>
            <p:cNvPr id="3" name="Rectangle 1">
              <a:extLst>
                <a:ext uri="{FF2B5EF4-FFF2-40B4-BE49-F238E27FC236}">
                  <a16:creationId xmlns:a16="http://schemas.microsoft.com/office/drawing/2014/main" id="{9361D6FC-2FD1-D15C-A76E-B364782CC977}"/>
                </a:ext>
              </a:extLst>
            </p:cNvPr>
            <p:cNvSpPr/>
            <p:nvPr/>
          </p:nvSpPr>
          <p:spPr>
            <a:xfrm>
              <a:off x="9127127" y="2387633"/>
              <a:ext cx="2301877" cy="3706942"/>
            </a:xfrm>
            <a:prstGeom prst="rect">
              <a:avLst/>
            </a:prstGeom>
            <a:solidFill>
              <a:schemeClr val="bg1">
                <a:lumMod val="95000"/>
              </a:schemeClr>
            </a:solidFill>
            <a:ln w="15875">
              <a:gradFill>
                <a:gsLst>
                  <a:gs pos="0">
                    <a:schemeClr val="bg1"/>
                  </a:gs>
                  <a:gs pos="100000">
                    <a:schemeClr val="accent1">
                      <a:tint val="23500"/>
                      <a:satMod val="160000"/>
                      <a:alpha val="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4" name="Rectangle 14">
              <a:extLst>
                <a:ext uri="{FF2B5EF4-FFF2-40B4-BE49-F238E27FC236}">
                  <a16:creationId xmlns:a16="http://schemas.microsoft.com/office/drawing/2014/main" id="{D2D2735B-2249-09AA-F1FE-0AE6FF141884}"/>
                </a:ext>
              </a:extLst>
            </p:cNvPr>
            <p:cNvSpPr/>
            <p:nvPr userDrawn="1"/>
          </p:nvSpPr>
          <p:spPr>
            <a:xfrm>
              <a:off x="9127127" y="1821971"/>
              <a:ext cx="2301877" cy="576000"/>
            </a:xfrm>
            <a:prstGeom prst="rect">
              <a:avLst/>
            </a:prstGeom>
            <a:solidFill>
              <a:srgbClr val="3C4D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sp>
        <p:nvSpPr>
          <p:cNvPr id="15" name="Text Placeholder 14">
            <a:extLst>
              <a:ext uri="{FF2B5EF4-FFF2-40B4-BE49-F238E27FC236}">
                <a16:creationId xmlns:a16="http://schemas.microsoft.com/office/drawing/2014/main" id="{23E1FB8C-941D-DB1B-51EB-1BC51F172FA4}"/>
              </a:ext>
            </a:extLst>
          </p:cNvPr>
          <p:cNvSpPr>
            <a:spLocks noGrp="1"/>
          </p:cNvSpPr>
          <p:nvPr>
            <p:ph type="body" sz="quarter" idx="11"/>
          </p:nvPr>
        </p:nvSpPr>
        <p:spPr>
          <a:xfrm>
            <a:off x="7921946" y="2600114"/>
            <a:ext cx="2765103" cy="535531"/>
          </a:xfrm>
          <a:prstGeom prst="rect">
            <a:avLst/>
          </a:prstGeom>
        </p:spPr>
        <p:txBody>
          <a:bodyPr>
            <a:spAutoFit/>
          </a:bodyPr>
          <a:lstStyle>
            <a:lvl1pPr>
              <a:defRPr sz="1600">
                <a:solidFill>
                  <a:schemeClr val="bg2">
                    <a:lumMod val="10000"/>
                  </a:schemeClr>
                </a:solidFill>
                <a:latin typeface="Arial" panose="020B0604020202020204" pitchFamily="34" charset="0"/>
                <a:cs typeface="Arial" panose="020B0604020202020204" pitchFamily="34" charset="0"/>
              </a:defRPr>
            </a:lvl1pPr>
            <a:lvl5pPr marL="1828800" indent="0">
              <a:buNone/>
              <a:defRPr/>
            </a:lvl5pPr>
          </a:lstStyle>
          <a:p>
            <a:pPr lvl="0"/>
            <a:r>
              <a:rPr lang="en-US"/>
              <a:t>Click to edit Master text style</a:t>
            </a:r>
          </a:p>
        </p:txBody>
      </p:sp>
      <p:sp>
        <p:nvSpPr>
          <p:cNvPr id="16" name="Rectangle 15">
            <a:extLst>
              <a:ext uri="{FF2B5EF4-FFF2-40B4-BE49-F238E27FC236}">
                <a16:creationId xmlns:a16="http://schemas.microsoft.com/office/drawing/2014/main" id="{8850F40F-882E-5A6A-3942-62510A5A5CC0}"/>
              </a:ext>
            </a:extLst>
          </p:cNvPr>
          <p:cNvSpPr/>
          <p:nvPr userDrawn="1"/>
        </p:nvSpPr>
        <p:spPr>
          <a:xfrm>
            <a:off x="740202" y="1727357"/>
            <a:ext cx="6270198" cy="451353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hart Placeholder 9">
            <a:extLst>
              <a:ext uri="{FF2B5EF4-FFF2-40B4-BE49-F238E27FC236}">
                <a16:creationId xmlns:a16="http://schemas.microsoft.com/office/drawing/2014/main" id="{C07780B1-8CA7-833B-4C5A-2929E5807232}"/>
              </a:ext>
            </a:extLst>
          </p:cNvPr>
          <p:cNvSpPr>
            <a:spLocks noGrp="1"/>
          </p:cNvSpPr>
          <p:nvPr>
            <p:ph type="chart" sz="quarter" idx="12"/>
          </p:nvPr>
        </p:nvSpPr>
        <p:spPr>
          <a:xfrm>
            <a:off x="752475" y="1724025"/>
            <a:ext cx="6257925" cy="4498975"/>
          </a:xfrm>
          <a:prstGeom prst="rect">
            <a:avLst/>
          </a:prstGeom>
        </p:spPr>
        <p:txBody>
          <a:bodyPr/>
          <a:lstStyle/>
          <a:p>
            <a:endParaRPr lang="en-US"/>
          </a:p>
        </p:txBody>
      </p:sp>
      <p:sp>
        <p:nvSpPr>
          <p:cNvPr id="19" name="Text Placeholder 18">
            <a:extLst>
              <a:ext uri="{FF2B5EF4-FFF2-40B4-BE49-F238E27FC236}">
                <a16:creationId xmlns:a16="http://schemas.microsoft.com/office/drawing/2014/main" id="{AB8166A1-33B7-B3A7-335A-13D734510159}"/>
              </a:ext>
            </a:extLst>
          </p:cNvPr>
          <p:cNvSpPr>
            <a:spLocks noGrp="1"/>
          </p:cNvSpPr>
          <p:nvPr>
            <p:ph type="body" sz="quarter" idx="13" hasCustomPrompt="1"/>
          </p:nvPr>
        </p:nvSpPr>
        <p:spPr>
          <a:xfrm>
            <a:off x="7921625" y="2012950"/>
            <a:ext cx="2765425" cy="438150"/>
          </a:xfrm>
          <a:prstGeom prst="rect">
            <a:avLst/>
          </a:prstGeom>
        </p:spPr>
        <p:txBody>
          <a:bodyPr>
            <a:spAutoFit/>
          </a:bodyPr>
          <a:lstStyle>
            <a:lvl1pPr marL="0" indent="0" algn="ctr">
              <a:buNone/>
              <a:defRPr sz="2400"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Title</a:t>
            </a:r>
          </a:p>
        </p:txBody>
      </p:sp>
      <p:sp>
        <p:nvSpPr>
          <p:cNvPr id="5" name="Rectangle 4">
            <a:extLst>
              <a:ext uri="{FF2B5EF4-FFF2-40B4-BE49-F238E27FC236}">
                <a16:creationId xmlns:a16="http://schemas.microsoft.com/office/drawing/2014/main" id="{D44FCDC1-06CC-6D2B-EA45-E9F46F31C19E}"/>
              </a:ext>
            </a:extLst>
          </p:cNvPr>
          <p:cNvSpPr/>
          <p:nvPr userDrawn="1"/>
        </p:nvSpPr>
        <p:spPr>
          <a:xfrm>
            <a:off x="11854543" y="6574971"/>
            <a:ext cx="337456" cy="28302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33E784D8-F783-5B52-D734-E29B8A406C5E}"/>
              </a:ext>
            </a:extLst>
          </p:cNvPr>
          <p:cNvSpPr txBox="1">
            <a:spLocks/>
          </p:cNvSpPr>
          <p:nvPr userDrawn="1"/>
        </p:nvSpPr>
        <p:spPr>
          <a:xfrm>
            <a:off x="10058400" y="6612895"/>
            <a:ext cx="2133600" cy="261610"/>
          </a:xfrm>
          <a:prstGeom prst="rect">
            <a:avLst/>
          </a:prstGeom>
        </p:spPr>
        <p:txBody>
          <a:bodyPr vert="horz" lIns="91440" tIns="45720" rIns="91440" bIns="45720" rtlCol="0" anchor="ctr">
            <a:sp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FB9BE49F-ED5E-4B69-A794-E61762516069}" type="slidenum">
              <a:rPr lang="en-US" sz="1100" b="1" smtClean="0">
                <a:solidFill>
                  <a:srgbClr val="161C54"/>
                </a:solidFill>
              </a:rPr>
              <a:pPr algn="r"/>
              <a:t>‹#›</a:t>
            </a:fld>
            <a:endParaRPr lang="en-US" sz="1100" b="1">
              <a:solidFill>
                <a:srgbClr val="161C54"/>
              </a:solidFill>
            </a:endParaRPr>
          </a:p>
        </p:txBody>
      </p:sp>
      <p:sp>
        <p:nvSpPr>
          <p:cNvPr id="11" name="Title 5">
            <a:extLst>
              <a:ext uri="{FF2B5EF4-FFF2-40B4-BE49-F238E27FC236}">
                <a16:creationId xmlns:a16="http://schemas.microsoft.com/office/drawing/2014/main" id="{8D930353-37E6-09C4-ADFD-811A05CD01B6}"/>
              </a:ext>
            </a:extLst>
          </p:cNvPr>
          <p:cNvSpPr>
            <a:spLocks noGrp="1"/>
          </p:cNvSpPr>
          <p:nvPr>
            <p:ph type="title" hasCustomPrompt="1"/>
          </p:nvPr>
        </p:nvSpPr>
        <p:spPr>
          <a:xfrm>
            <a:off x="765601" y="581608"/>
            <a:ext cx="10515600" cy="590931"/>
          </a:xfrm>
          <a:prstGeom prst="rect">
            <a:avLst/>
          </a:prstGeom>
        </p:spPr>
        <p:txBody>
          <a:bodyPr>
            <a:spAutoFit/>
          </a:bodyPr>
          <a:lstStyle>
            <a:lvl1pPr>
              <a:defRPr lang="en-US" sz="3600" b="1" i="0" dirty="0">
                <a:solidFill>
                  <a:schemeClr val="tx2"/>
                </a:solidFill>
                <a:ea typeface="+mn-ea"/>
                <a:cs typeface="Segoe UI" panose="020B0502040204020203" pitchFamily="34" charset="0"/>
              </a:defRPr>
            </a:lvl1pPr>
          </a:lstStyle>
          <a:p>
            <a:pPr lvl="0"/>
            <a:r>
              <a:rPr lang="en-US"/>
              <a:t>Chart Title</a:t>
            </a:r>
          </a:p>
        </p:txBody>
      </p:sp>
    </p:spTree>
    <p:extLst>
      <p:ext uri="{BB962C8B-B14F-4D97-AF65-F5344CB8AC3E}">
        <p14:creationId xmlns:p14="http://schemas.microsoft.com/office/powerpoint/2010/main" val="37587640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1799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 Image - Right Column">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C5FDB6AE-0D12-0ADE-D0BF-3890F8815130}"/>
              </a:ext>
            </a:extLst>
          </p:cNvPr>
          <p:cNvSpPr>
            <a:spLocks noGrp="1"/>
          </p:cNvSpPr>
          <p:nvPr>
            <p:ph type="pic" sz="quarter" idx="10"/>
          </p:nvPr>
        </p:nvSpPr>
        <p:spPr>
          <a:xfrm>
            <a:off x="414528" y="781050"/>
            <a:ext cx="5384800" cy="5384800"/>
          </a:xfrm>
        </p:spPr>
        <p:txBody>
          <a:bodyPr/>
          <a:lstStyle/>
          <a:p>
            <a:endParaRPr lang="en-US"/>
          </a:p>
        </p:txBody>
      </p:sp>
      <p:sp>
        <p:nvSpPr>
          <p:cNvPr id="13" name="Text Placeholder 17">
            <a:extLst>
              <a:ext uri="{FF2B5EF4-FFF2-40B4-BE49-F238E27FC236}">
                <a16:creationId xmlns:a16="http://schemas.microsoft.com/office/drawing/2014/main" id="{1F6128DC-ECC6-5E1C-374D-E9ACE977E5F4}"/>
              </a:ext>
            </a:extLst>
          </p:cNvPr>
          <p:cNvSpPr>
            <a:spLocks noGrp="1"/>
          </p:cNvSpPr>
          <p:nvPr>
            <p:ph type="body" sz="quarter" idx="18" hasCustomPrompt="1"/>
          </p:nvPr>
        </p:nvSpPr>
        <p:spPr>
          <a:xfrm>
            <a:off x="6096000" y="3632199"/>
            <a:ext cx="2467352" cy="298450"/>
          </a:xfrm>
        </p:spPr>
        <p:txBody>
          <a:bodyPr>
            <a:noAutofit/>
          </a:bodyPr>
          <a:lstStyle>
            <a:lvl1pPr marL="0" indent="0">
              <a:buNone/>
              <a:defRPr sz="1800" b="1" i="0">
                <a:latin typeface="Arial" panose="020B0604020202020204" pitchFamily="34" charset="0"/>
                <a:cs typeface="Arial" panose="020B0604020202020204" pitchFamily="34" charset="0"/>
              </a:defRPr>
            </a:lvl1pPr>
            <a:lvl2pPr>
              <a:defRPr sz="1200" b="0" i="0">
                <a:latin typeface="Arial" panose="020B0604020202020204" pitchFamily="34" charset="0"/>
                <a:cs typeface="Arial" panose="020B0604020202020204" pitchFamily="34" charset="0"/>
              </a:defRPr>
            </a:lvl2pPr>
            <a:lvl3pPr>
              <a:defRPr sz="1200" b="0" i="0">
                <a:latin typeface="Arial" panose="020B0604020202020204" pitchFamily="34" charset="0"/>
                <a:cs typeface="Arial" panose="020B0604020202020204" pitchFamily="34" charset="0"/>
              </a:defRPr>
            </a:lvl3pPr>
            <a:lvl4pPr>
              <a:defRPr sz="1200" b="0" i="0">
                <a:latin typeface="Arial" panose="020B0604020202020204" pitchFamily="34" charset="0"/>
                <a:cs typeface="Arial" panose="020B0604020202020204" pitchFamily="34" charset="0"/>
              </a:defRPr>
            </a:lvl4pPr>
            <a:lvl5pPr>
              <a:defRPr sz="1200" b="0" i="0">
                <a:latin typeface="Arial" panose="020B0604020202020204" pitchFamily="34" charset="0"/>
                <a:cs typeface="Arial" panose="020B0604020202020204" pitchFamily="34" charset="0"/>
              </a:defRPr>
            </a:lvl5pPr>
          </a:lstStyle>
          <a:p>
            <a:pPr lvl="0"/>
            <a:r>
              <a:rPr lang="en-US"/>
              <a:t>Header Goes Here</a:t>
            </a:r>
          </a:p>
        </p:txBody>
      </p:sp>
      <p:sp>
        <p:nvSpPr>
          <p:cNvPr id="14" name="Text Placeholder 9">
            <a:extLst>
              <a:ext uri="{FF2B5EF4-FFF2-40B4-BE49-F238E27FC236}">
                <a16:creationId xmlns:a16="http://schemas.microsoft.com/office/drawing/2014/main" id="{8536BF08-5D6E-EACE-230A-3A4B371D473F}"/>
              </a:ext>
            </a:extLst>
          </p:cNvPr>
          <p:cNvSpPr>
            <a:spLocks noGrp="1"/>
          </p:cNvSpPr>
          <p:nvPr>
            <p:ph type="body" sz="quarter" idx="24" hasCustomPrompt="1"/>
          </p:nvPr>
        </p:nvSpPr>
        <p:spPr>
          <a:xfrm>
            <a:off x="6096000" y="4082926"/>
            <a:ext cx="5681471" cy="2082924"/>
          </a:xfrm>
        </p:spPr>
        <p:txBody>
          <a:bodyPr>
            <a:normAutofit/>
          </a:bodyPr>
          <a:lstStyle>
            <a:lvl1pPr marL="0" indent="0">
              <a:lnSpc>
                <a:spcPct val="100000"/>
              </a:lnSpc>
              <a:buNone/>
              <a:defRPr sz="1200" b="0" i="0">
                <a:solidFill>
                  <a:schemeClr val="tx1"/>
                </a:solidFill>
                <a:latin typeface="Arial" panose="020B0604020202020204" pitchFamily="34" charset="0"/>
                <a:cs typeface="Arial" panose="020B0604020202020204" pitchFamily="34" charset="0"/>
              </a:defRPr>
            </a:lvl1pPr>
            <a:lvl2pPr>
              <a:defRPr sz="1400"/>
            </a:lvl2pPr>
            <a:lvl3pPr>
              <a:defRPr sz="1400"/>
            </a:lvl3pPr>
            <a:lvl4pPr>
              <a:defRPr sz="1400"/>
            </a:lvl4pPr>
            <a:lvl5pPr>
              <a:defRPr sz="1400"/>
            </a:lvl5pPr>
          </a:lstStyle>
          <a:p>
            <a:pPr lvl="0"/>
            <a:r>
              <a:rPr lang="en-US" err="1"/>
              <a:t>Scelerisque</a:t>
            </a:r>
            <a:r>
              <a:rPr lang="en-US"/>
              <a:t> </a:t>
            </a:r>
            <a:r>
              <a:rPr lang="en-US" err="1"/>
              <a:t>purus</a:t>
            </a:r>
            <a:r>
              <a:rPr lang="en-US"/>
              <a:t> semper </a:t>
            </a:r>
            <a:r>
              <a:rPr lang="en-US" err="1"/>
              <a:t>eget</a:t>
            </a:r>
            <a:r>
              <a:rPr lang="en-US"/>
              <a:t> </a:t>
            </a:r>
            <a:r>
              <a:rPr lang="en-US" err="1"/>
              <a:t>duis</a:t>
            </a:r>
            <a:r>
              <a:rPr lang="en-US"/>
              <a:t> at </a:t>
            </a:r>
            <a:r>
              <a:rPr lang="en-US" err="1"/>
              <a:t>tellus</a:t>
            </a:r>
            <a:r>
              <a:rPr lang="en-US"/>
              <a:t> at. A </a:t>
            </a:r>
            <a:r>
              <a:rPr lang="en-US" err="1"/>
              <a:t>erat</a:t>
            </a:r>
            <a:r>
              <a:rPr lang="en-US"/>
              <a:t> </a:t>
            </a:r>
            <a:r>
              <a:rPr lang="en-US" err="1"/>
              <a:t>nam</a:t>
            </a:r>
            <a:r>
              <a:rPr lang="en-US"/>
              <a:t> at </a:t>
            </a:r>
            <a:r>
              <a:rPr lang="en-US" err="1"/>
              <a:t>lectus</a:t>
            </a:r>
            <a:r>
              <a:rPr lang="en-US"/>
              <a:t> </a:t>
            </a:r>
            <a:r>
              <a:rPr lang="en-US" err="1"/>
              <a:t>urna</a:t>
            </a:r>
            <a:r>
              <a:rPr lang="en-US"/>
              <a:t> </a:t>
            </a:r>
            <a:r>
              <a:rPr lang="en-US" err="1"/>
              <a:t>duis</a:t>
            </a:r>
            <a:r>
              <a:rPr lang="en-US"/>
              <a:t> convallis. </a:t>
            </a:r>
            <a:r>
              <a:rPr lang="en-US" err="1"/>
              <a:t>Quam</a:t>
            </a:r>
            <a:r>
              <a:rPr lang="en-US"/>
              <a:t> id </a:t>
            </a:r>
            <a:r>
              <a:rPr lang="en-US" err="1"/>
              <a:t>leo</a:t>
            </a:r>
            <a:r>
              <a:rPr lang="en-US"/>
              <a:t> in vitae </a:t>
            </a:r>
            <a:r>
              <a:rPr lang="en-US" err="1"/>
              <a:t>turpis</a:t>
            </a:r>
            <a:r>
              <a:rPr lang="en-US"/>
              <a:t> </a:t>
            </a:r>
            <a:r>
              <a:rPr lang="en-US" err="1"/>
              <a:t>massa</a:t>
            </a:r>
            <a:r>
              <a:rPr lang="en-US"/>
              <a:t> sed. Dolor magna </a:t>
            </a:r>
            <a:r>
              <a:rPr lang="en-US" err="1"/>
              <a:t>eget</a:t>
            </a:r>
            <a:r>
              <a:rPr lang="en-US"/>
              <a:t> </a:t>
            </a:r>
            <a:r>
              <a:rPr lang="en-US" err="1"/>
              <a:t>est</a:t>
            </a:r>
            <a:r>
              <a:rPr lang="en-US"/>
              <a:t> lorem ipsum dolor sit. Id </a:t>
            </a:r>
            <a:r>
              <a:rPr lang="en-US" err="1"/>
              <a:t>donec</a:t>
            </a:r>
            <a:r>
              <a:rPr lang="en-US"/>
              <a:t> </a:t>
            </a:r>
            <a:r>
              <a:rPr lang="en-US" err="1"/>
              <a:t>ultrices</a:t>
            </a:r>
            <a:r>
              <a:rPr lang="en-US"/>
              <a:t> </a:t>
            </a:r>
            <a:r>
              <a:rPr lang="en-US" err="1"/>
              <a:t>tincidunt</a:t>
            </a:r>
            <a:r>
              <a:rPr lang="en-US"/>
              <a:t> </a:t>
            </a:r>
            <a:r>
              <a:rPr lang="en-US" err="1"/>
              <a:t>arcu</a:t>
            </a:r>
            <a:r>
              <a:rPr lang="en-US"/>
              <a:t>. </a:t>
            </a:r>
            <a:r>
              <a:rPr lang="en-US" err="1"/>
              <a:t>Quisque</a:t>
            </a:r>
            <a:r>
              <a:rPr lang="en-US"/>
              <a:t> id diam vel </a:t>
            </a:r>
            <a:r>
              <a:rPr lang="en-US" err="1"/>
              <a:t>quam</a:t>
            </a:r>
            <a:r>
              <a:rPr lang="en-US"/>
              <a:t> </a:t>
            </a:r>
            <a:r>
              <a:rPr lang="en-US" err="1"/>
              <a:t>elementum</a:t>
            </a:r>
            <a:r>
              <a:rPr lang="en-US"/>
              <a:t> pulvinar </a:t>
            </a:r>
            <a:r>
              <a:rPr lang="en-US" err="1"/>
              <a:t>etiam</a:t>
            </a:r>
            <a:r>
              <a:rPr lang="en-US"/>
              <a:t>. </a:t>
            </a:r>
            <a:r>
              <a:rPr lang="en-US" err="1"/>
              <a:t>Enim</a:t>
            </a:r>
            <a:r>
              <a:rPr lang="en-US"/>
              <a:t> </a:t>
            </a:r>
            <a:r>
              <a:rPr lang="en-US" err="1"/>
              <a:t>eu</a:t>
            </a:r>
            <a:r>
              <a:rPr lang="en-US"/>
              <a:t> </a:t>
            </a:r>
            <a:r>
              <a:rPr lang="en-US" err="1"/>
              <a:t>turpis</a:t>
            </a:r>
            <a:r>
              <a:rPr lang="en-US"/>
              <a:t> </a:t>
            </a:r>
            <a:r>
              <a:rPr lang="en-US" err="1"/>
              <a:t>egestas</a:t>
            </a:r>
            <a:r>
              <a:rPr lang="en-US"/>
              <a:t> </a:t>
            </a:r>
            <a:r>
              <a:rPr lang="en-US" err="1"/>
              <a:t>pretium</a:t>
            </a:r>
            <a:r>
              <a:rPr lang="en-US"/>
              <a:t>. Semper </a:t>
            </a:r>
            <a:r>
              <a:rPr lang="en-US" err="1"/>
              <a:t>eget</a:t>
            </a:r>
            <a:r>
              <a:rPr lang="en-US"/>
              <a:t> </a:t>
            </a:r>
            <a:r>
              <a:rPr lang="en-US" err="1"/>
              <a:t>duis</a:t>
            </a:r>
            <a:r>
              <a:rPr lang="en-US"/>
              <a:t> at </a:t>
            </a:r>
            <a:r>
              <a:rPr lang="en-US" err="1"/>
              <a:t>tellus</a:t>
            </a:r>
            <a:r>
              <a:rPr lang="en-US"/>
              <a:t>.</a:t>
            </a:r>
          </a:p>
          <a:p>
            <a:pPr lvl="0"/>
            <a:r>
              <a:rPr lang="en-US"/>
              <a:t>Aenean </a:t>
            </a:r>
            <a:r>
              <a:rPr lang="en-US" err="1"/>
              <a:t>euismod</a:t>
            </a:r>
            <a:r>
              <a:rPr lang="en-US"/>
              <a:t> </a:t>
            </a:r>
            <a:r>
              <a:rPr lang="en-US" err="1"/>
              <a:t>elementum</a:t>
            </a:r>
            <a:r>
              <a:rPr lang="en-US"/>
              <a:t> nisi </a:t>
            </a:r>
            <a:r>
              <a:rPr lang="en-US" err="1"/>
              <a:t>quis</a:t>
            </a:r>
            <a:r>
              <a:rPr lang="en-US"/>
              <a:t> </a:t>
            </a:r>
            <a:r>
              <a:rPr lang="en-US" err="1"/>
              <a:t>eleifend</a:t>
            </a:r>
            <a:r>
              <a:rPr lang="en-US"/>
              <a:t>. At </a:t>
            </a:r>
            <a:r>
              <a:rPr lang="en-US" err="1"/>
              <a:t>tellus</a:t>
            </a:r>
            <a:r>
              <a:rPr lang="en-US"/>
              <a:t> at </a:t>
            </a:r>
            <a:r>
              <a:rPr lang="en-US" err="1"/>
              <a:t>urna</a:t>
            </a:r>
            <a:r>
              <a:rPr lang="en-US"/>
              <a:t> </a:t>
            </a:r>
            <a:r>
              <a:rPr lang="en-US" err="1"/>
              <a:t>condimentum</a:t>
            </a:r>
            <a:r>
              <a:rPr lang="en-US"/>
              <a:t> </a:t>
            </a:r>
            <a:r>
              <a:rPr lang="en-US" err="1"/>
              <a:t>mattis</a:t>
            </a:r>
            <a:r>
              <a:rPr lang="en-US"/>
              <a:t> </a:t>
            </a:r>
            <a:r>
              <a:rPr lang="en-US" err="1"/>
              <a:t>pellentesque</a:t>
            </a:r>
            <a:r>
              <a:rPr lang="en-US"/>
              <a:t>. </a:t>
            </a:r>
            <a:r>
              <a:rPr lang="en-US" err="1"/>
              <a:t>Suspendisse</a:t>
            </a:r>
            <a:r>
              <a:rPr lang="en-US"/>
              <a:t> </a:t>
            </a:r>
            <a:r>
              <a:rPr lang="en-US" err="1"/>
              <a:t>faucibus</a:t>
            </a:r>
            <a:r>
              <a:rPr lang="en-US"/>
              <a:t> </a:t>
            </a:r>
            <a:r>
              <a:rPr lang="en-US" err="1"/>
              <a:t>interdum</a:t>
            </a:r>
            <a:r>
              <a:rPr lang="en-US"/>
              <a:t> </a:t>
            </a:r>
            <a:r>
              <a:rPr lang="en-US" err="1"/>
              <a:t>posuere</a:t>
            </a:r>
            <a:r>
              <a:rPr lang="en-US"/>
              <a:t> lorem ipsum. Magna </a:t>
            </a:r>
            <a:r>
              <a:rPr lang="en-US" err="1"/>
              <a:t>fringilla</a:t>
            </a:r>
            <a:r>
              <a:rPr lang="en-US"/>
              <a:t> </a:t>
            </a:r>
            <a:r>
              <a:rPr lang="en-US" err="1"/>
              <a:t>urna</a:t>
            </a:r>
            <a:r>
              <a:rPr lang="en-US"/>
              <a:t> </a:t>
            </a:r>
            <a:r>
              <a:rPr lang="en-US" err="1"/>
              <a:t>porttitor</a:t>
            </a:r>
            <a:r>
              <a:rPr lang="en-US"/>
              <a:t> </a:t>
            </a:r>
            <a:r>
              <a:rPr lang="en-US" err="1"/>
              <a:t>rhoncus</a:t>
            </a:r>
            <a:r>
              <a:rPr lang="en-US"/>
              <a:t> dolor </a:t>
            </a:r>
            <a:r>
              <a:rPr lang="en-US" err="1"/>
              <a:t>purus</a:t>
            </a:r>
            <a:r>
              <a:rPr lang="en-US"/>
              <a:t> non </a:t>
            </a:r>
            <a:r>
              <a:rPr lang="en-US" err="1"/>
              <a:t>enim</a:t>
            </a:r>
            <a:r>
              <a:rPr lang="en-US"/>
              <a:t> </a:t>
            </a:r>
            <a:r>
              <a:rPr lang="en-US" err="1"/>
              <a:t>praesent</a:t>
            </a:r>
            <a:r>
              <a:rPr lang="en-US"/>
              <a:t>. Vitae </a:t>
            </a:r>
            <a:r>
              <a:rPr lang="en-US" err="1"/>
              <a:t>tortor</a:t>
            </a:r>
            <a:r>
              <a:rPr lang="en-US"/>
              <a:t> </a:t>
            </a:r>
            <a:r>
              <a:rPr lang="en-US" err="1"/>
              <a:t>condimentum</a:t>
            </a:r>
            <a:r>
              <a:rPr lang="en-US"/>
              <a:t> lacinia </a:t>
            </a:r>
            <a:r>
              <a:rPr lang="en-US" err="1"/>
              <a:t>quis</a:t>
            </a:r>
            <a:r>
              <a:rPr lang="en-US"/>
              <a:t> vel eros </a:t>
            </a:r>
            <a:r>
              <a:rPr lang="en-US" err="1"/>
              <a:t>donec</a:t>
            </a:r>
            <a:r>
              <a:rPr lang="en-US"/>
              <a:t> ac </a:t>
            </a:r>
            <a:r>
              <a:rPr lang="en-US" err="1"/>
              <a:t>odio</a:t>
            </a:r>
            <a:r>
              <a:rPr lang="en-US"/>
              <a:t>. Sed </a:t>
            </a:r>
            <a:r>
              <a:rPr lang="en-US" err="1"/>
              <a:t>blandit</a:t>
            </a:r>
            <a:r>
              <a:rPr lang="en-US"/>
              <a:t> libero </a:t>
            </a:r>
            <a:r>
              <a:rPr lang="en-US" err="1"/>
              <a:t>volutpat</a:t>
            </a:r>
            <a:r>
              <a:rPr lang="en-US"/>
              <a:t> sed.</a:t>
            </a:r>
          </a:p>
        </p:txBody>
      </p:sp>
      <p:sp>
        <p:nvSpPr>
          <p:cNvPr id="3" name="Picture Placeholder 11">
            <a:extLst>
              <a:ext uri="{FF2B5EF4-FFF2-40B4-BE49-F238E27FC236}">
                <a16:creationId xmlns:a16="http://schemas.microsoft.com/office/drawing/2014/main" id="{C299EABC-DD71-DC5C-73F7-36296B5458F6}"/>
              </a:ext>
            </a:extLst>
          </p:cNvPr>
          <p:cNvSpPr>
            <a:spLocks noGrp="1"/>
          </p:cNvSpPr>
          <p:nvPr>
            <p:ph type="pic" sz="quarter" idx="25"/>
          </p:nvPr>
        </p:nvSpPr>
        <p:spPr>
          <a:xfrm>
            <a:off x="6057900" y="781050"/>
            <a:ext cx="1841188" cy="1797050"/>
          </a:xfrm>
        </p:spPr>
        <p:txBody>
          <a:bodyPr/>
          <a:lstStyle/>
          <a:p>
            <a:endParaRPr lang="en-US"/>
          </a:p>
        </p:txBody>
      </p:sp>
      <p:sp>
        <p:nvSpPr>
          <p:cNvPr id="4" name="Picture Placeholder 11">
            <a:extLst>
              <a:ext uri="{FF2B5EF4-FFF2-40B4-BE49-F238E27FC236}">
                <a16:creationId xmlns:a16="http://schemas.microsoft.com/office/drawing/2014/main" id="{0FD2FE64-5CD3-2240-C3DD-CEB03CE32B5A}"/>
              </a:ext>
            </a:extLst>
          </p:cNvPr>
          <p:cNvSpPr>
            <a:spLocks noGrp="1"/>
          </p:cNvSpPr>
          <p:nvPr>
            <p:ph type="pic" sz="quarter" idx="26"/>
          </p:nvPr>
        </p:nvSpPr>
        <p:spPr>
          <a:xfrm>
            <a:off x="7997091" y="781050"/>
            <a:ext cx="1841188" cy="1797050"/>
          </a:xfrm>
        </p:spPr>
        <p:txBody>
          <a:bodyPr/>
          <a:lstStyle/>
          <a:p>
            <a:endParaRPr lang="en-US"/>
          </a:p>
        </p:txBody>
      </p:sp>
      <p:sp>
        <p:nvSpPr>
          <p:cNvPr id="5" name="Picture Placeholder 11">
            <a:extLst>
              <a:ext uri="{FF2B5EF4-FFF2-40B4-BE49-F238E27FC236}">
                <a16:creationId xmlns:a16="http://schemas.microsoft.com/office/drawing/2014/main" id="{ED920F15-02F6-2966-2D2D-9479093BADF4}"/>
              </a:ext>
            </a:extLst>
          </p:cNvPr>
          <p:cNvSpPr>
            <a:spLocks noGrp="1"/>
          </p:cNvSpPr>
          <p:nvPr>
            <p:ph type="pic" sz="quarter" idx="27"/>
          </p:nvPr>
        </p:nvSpPr>
        <p:spPr>
          <a:xfrm>
            <a:off x="9936283" y="781050"/>
            <a:ext cx="1841188" cy="1797050"/>
          </a:xfrm>
        </p:spPr>
        <p:txBody>
          <a:bodyPr/>
          <a:lstStyle/>
          <a:p>
            <a:endParaRPr lang="en-US"/>
          </a:p>
        </p:txBody>
      </p:sp>
      <p:sp>
        <p:nvSpPr>
          <p:cNvPr id="2" name="Slide Number Placeholder 4">
            <a:extLst>
              <a:ext uri="{FF2B5EF4-FFF2-40B4-BE49-F238E27FC236}">
                <a16:creationId xmlns:a16="http://schemas.microsoft.com/office/drawing/2014/main" id="{1FEB68AA-C1C9-E31E-6E25-D27441FDE117}"/>
              </a:ext>
            </a:extLst>
          </p:cNvPr>
          <p:cNvSpPr>
            <a:spLocks noGrp="1"/>
          </p:cNvSpPr>
          <p:nvPr>
            <p:ph type="sldNum" sz="quarter" idx="12"/>
          </p:nvPr>
        </p:nvSpPr>
        <p:spPr>
          <a:xfrm>
            <a:off x="9324728" y="6403763"/>
            <a:ext cx="2743200" cy="365125"/>
          </a:xfrm>
        </p:spPr>
        <p:txBody>
          <a:bodyPr/>
          <a:lstStyle/>
          <a:p>
            <a:fld id="{58C190E1-E93E-3C45-BC85-42D718F3CA0A}" type="slidenum">
              <a:rPr lang="en-US" smtClean="0"/>
              <a:pPr/>
              <a:t>‹#›</a:t>
            </a:fld>
            <a:endParaRPr lang="en-US"/>
          </a:p>
        </p:txBody>
      </p:sp>
    </p:spTree>
    <p:extLst>
      <p:ext uri="{BB962C8B-B14F-4D97-AF65-F5344CB8AC3E}">
        <p14:creationId xmlns:p14="http://schemas.microsoft.com/office/powerpoint/2010/main" val="20792297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meline #2">
    <p:spTree>
      <p:nvGrpSpPr>
        <p:cNvPr id="1" name=""/>
        <p:cNvGrpSpPr/>
        <p:nvPr/>
      </p:nvGrpSpPr>
      <p:grpSpPr>
        <a:xfrm>
          <a:off x="0" y="0"/>
          <a:ext cx="0" cy="0"/>
          <a:chOff x="0" y="0"/>
          <a:chExt cx="0" cy="0"/>
        </a:xfrm>
      </p:grpSpPr>
      <p:grpSp>
        <p:nvGrpSpPr>
          <p:cNvPr id="92" name="Group 91">
            <a:extLst>
              <a:ext uri="{FF2B5EF4-FFF2-40B4-BE49-F238E27FC236}">
                <a16:creationId xmlns:a16="http://schemas.microsoft.com/office/drawing/2014/main" id="{F0BAFC52-204E-2313-E620-8CBB68B8D06F}"/>
              </a:ext>
            </a:extLst>
          </p:cNvPr>
          <p:cNvGrpSpPr/>
          <p:nvPr userDrawn="1"/>
        </p:nvGrpSpPr>
        <p:grpSpPr>
          <a:xfrm>
            <a:off x="0" y="3502628"/>
            <a:ext cx="12192001" cy="3355372"/>
            <a:chOff x="-1" y="3502625"/>
            <a:chExt cx="12192001" cy="3355372"/>
          </a:xfrm>
          <a:solidFill>
            <a:schemeClr val="bg2"/>
          </a:solidFill>
        </p:grpSpPr>
        <p:sp>
          <p:nvSpPr>
            <p:cNvPr id="62" name="Freeform 32">
              <a:extLst>
                <a:ext uri="{FF2B5EF4-FFF2-40B4-BE49-F238E27FC236}">
                  <a16:creationId xmlns:a16="http://schemas.microsoft.com/office/drawing/2014/main" id="{E5FA8999-48E3-7297-90AE-2C8083963082}"/>
                </a:ext>
                <a:ext uri="{C183D7F6-B498-43B3-948B-1728B52AA6E4}">
                  <adec:decorative xmlns:adec="http://schemas.microsoft.com/office/drawing/2017/decorative" val="1"/>
                </a:ext>
              </a:extLst>
            </p:cNvPr>
            <p:cNvSpPr/>
            <p:nvPr userDrawn="1"/>
          </p:nvSpPr>
          <p:spPr>
            <a:xfrm>
              <a:off x="11756758" y="3502625"/>
              <a:ext cx="435242" cy="3355372"/>
            </a:xfrm>
            <a:custGeom>
              <a:avLst/>
              <a:gdLst>
                <a:gd name="connsiteX0" fmla="*/ 435241 w 435241"/>
                <a:gd name="connsiteY0" fmla="*/ 0 h 3394146"/>
                <a:gd name="connsiteX1" fmla="*/ 435241 w 435241"/>
                <a:gd name="connsiteY1" fmla="*/ 3394146 h 3394146"/>
                <a:gd name="connsiteX2" fmla="*/ 0 w 435241"/>
                <a:gd name="connsiteY2" fmla="*/ 3394146 h 3394146"/>
                <a:gd name="connsiteX3" fmla="*/ 0 w 435241"/>
                <a:gd name="connsiteY3" fmla="*/ 523525 h 3394146"/>
              </a:gdLst>
              <a:ahLst/>
              <a:cxnLst>
                <a:cxn ang="0">
                  <a:pos x="connsiteX0" y="connsiteY0"/>
                </a:cxn>
                <a:cxn ang="0">
                  <a:pos x="connsiteX1" y="connsiteY1"/>
                </a:cxn>
                <a:cxn ang="0">
                  <a:pos x="connsiteX2" y="connsiteY2"/>
                </a:cxn>
                <a:cxn ang="0">
                  <a:pos x="connsiteX3" y="connsiteY3"/>
                </a:cxn>
              </a:cxnLst>
              <a:rect l="l" t="t" r="r" b="b"/>
              <a:pathLst>
                <a:path w="435241" h="3394146">
                  <a:moveTo>
                    <a:pt x="435241" y="0"/>
                  </a:moveTo>
                  <a:lnTo>
                    <a:pt x="435241" y="3394146"/>
                  </a:lnTo>
                  <a:lnTo>
                    <a:pt x="0" y="3394146"/>
                  </a:lnTo>
                  <a:lnTo>
                    <a:pt x="0" y="52352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p>
          </p:txBody>
        </p:sp>
        <p:sp>
          <p:nvSpPr>
            <p:cNvPr id="9" name="Freeform 32">
              <a:extLst>
                <a:ext uri="{FF2B5EF4-FFF2-40B4-BE49-F238E27FC236}">
                  <a16:creationId xmlns:a16="http://schemas.microsoft.com/office/drawing/2014/main" id="{916C38E7-9FFC-57A3-BDE2-CF1F3D3D7B88}"/>
                </a:ext>
                <a:ext uri="{C183D7F6-B498-43B3-948B-1728B52AA6E4}">
                  <adec:decorative xmlns:adec="http://schemas.microsoft.com/office/drawing/2017/decorative" val="1"/>
                </a:ext>
              </a:extLst>
            </p:cNvPr>
            <p:cNvSpPr/>
            <p:nvPr userDrawn="1"/>
          </p:nvSpPr>
          <p:spPr>
            <a:xfrm flipH="1">
              <a:off x="-1" y="3502625"/>
              <a:ext cx="435241" cy="3355369"/>
            </a:xfrm>
            <a:custGeom>
              <a:avLst/>
              <a:gdLst>
                <a:gd name="connsiteX0" fmla="*/ 435241 w 435241"/>
                <a:gd name="connsiteY0" fmla="*/ 0 h 3394146"/>
                <a:gd name="connsiteX1" fmla="*/ 435241 w 435241"/>
                <a:gd name="connsiteY1" fmla="*/ 3394146 h 3394146"/>
                <a:gd name="connsiteX2" fmla="*/ 0 w 435241"/>
                <a:gd name="connsiteY2" fmla="*/ 3394146 h 3394146"/>
                <a:gd name="connsiteX3" fmla="*/ 0 w 435241"/>
                <a:gd name="connsiteY3" fmla="*/ 523525 h 3394146"/>
              </a:gdLst>
              <a:ahLst/>
              <a:cxnLst>
                <a:cxn ang="0">
                  <a:pos x="connsiteX0" y="connsiteY0"/>
                </a:cxn>
                <a:cxn ang="0">
                  <a:pos x="connsiteX1" y="connsiteY1"/>
                </a:cxn>
                <a:cxn ang="0">
                  <a:pos x="connsiteX2" y="connsiteY2"/>
                </a:cxn>
                <a:cxn ang="0">
                  <a:pos x="connsiteX3" y="connsiteY3"/>
                </a:cxn>
              </a:cxnLst>
              <a:rect l="l" t="t" r="r" b="b"/>
              <a:pathLst>
                <a:path w="435241" h="3394146">
                  <a:moveTo>
                    <a:pt x="435241" y="0"/>
                  </a:moveTo>
                  <a:lnTo>
                    <a:pt x="435241" y="3394146"/>
                  </a:lnTo>
                  <a:lnTo>
                    <a:pt x="0" y="3394146"/>
                  </a:lnTo>
                  <a:lnTo>
                    <a:pt x="0" y="52352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p>
          </p:txBody>
        </p:sp>
        <p:sp>
          <p:nvSpPr>
            <p:cNvPr id="90" name="Rectangle 89">
              <a:extLst>
                <a:ext uri="{FF2B5EF4-FFF2-40B4-BE49-F238E27FC236}">
                  <a16:creationId xmlns:a16="http://schemas.microsoft.com/office/drawing/2014/main" id="{7249CD4F-D17A-F66C-C18B-18340F938664}"/>
                </a:ext>
              </a:extLst>
            </p:cNvPr>
            <p:cNvSpPr/>
            <p:nvPr userDrawn="1"/>
          </p:nvSpPr>
          <p:spPr>
            <a:xfrm>
              <a:off x="1" y="6594071"/>
              <a:ext cx="12191999" cy="263564"/>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Rectangle 7">
            <a:extLst>
              <a:ext uri="{FF2B5EF4-FFF2-40B4-BE49-F238E27FC236}">
                <a16:creationId xmlns:a16="http://schemas.microsoft.com/office/drawing/2014/main" id="{BECF4067-51DF-1AB0-CD72-0B0EA07124C2}"/>
              </a:ext>
              <a:ext uri="{C183D7F6-B498-43B3-948B-1728B52AA6E4}">
                <adec:decorative xmlns:adec="http://schemas.microsoft.com/office/drawing/2017/decorative" val="1"/>
              </a:ext>
            </a:extLst>
          </p:cNvPr>
          <p:cNvSpPr>
            <a:spLocks/>
          </p:cNvSpPr>
          <p:nvPr userDrawn="1"/>
        </p:nvSpPr>
        <p:spPr>
          <a:xfrm>
            <a:off x="0" y="0"/>
            <a:ext cx="12191999" cy="35026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450"/>
          </a:p>
        </p:txBody>
      </p:sp>
      <p:sp>
        <p:nvSpPr>
          <p:cNvPr id="91" name="Rectangle 90">
            <a:extLst>
              <a:ext uri="{FF2B5EF4-FFF2-40B4-BE49-F238E27FC236}">
                <a16:creationId xmlns:a16="http://schemas.microsoft.com/office/drawing/2014/main" id="{492DDE90-7E2A-0CED-D145-80D0DE808131}"/>
              </a:ext>
            </a:extLst>
          </p:cNvPr>
          <p:cNvSpPr>
            <a:spLocks noGrp="1" noRot="1" noMove="1" noResize="1" noEditPoints="1" noAdjustHandles="1" noChangeArrowheads="1" noChangeShapeType="1"/>
          </p:cNvSpPr>
          <p:nvPr userDrawn="1"/>
        </p:nvSpPr>
        <p:spPr>
          <a:xfrm>
            <a:off x="205961" y="201297"/>
            <a:ext cx="11780078" cy="645504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latin typeface="+mj-lt"/>
            </a:endParaRPr>
          </a:p>
        </p:txBody>
      </p:sp>
      <p:sp>
        <p:nvSpPr>
          <p:cNvPr id="2" name="Rectangle 1">
            <a:extLst>
              <a:ext uri="{FF2B5EF4-FFF2-40B4-BE49-F238E27FC236}">
                <a16:creationId xmlns:a16="http://schemas.microsoft.com/office/drawing/2014/main" id="{E6242CE5-4870-22D2-3DAB-2A929770A0D7}"/>
              </a:ext>
            </a:extLst>
          </p:cNvPr>
          <p:cNvSpPr/>
          <p:nvPr userDrawn="1"/>
        </p:nvSpPr>
        <p:spPr>
          <a:xfrm>
            <a:off x="11854543" y="6574971"/>
            <a:ext cx="337456" cy="28302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5">
            <a:extLst>
              <a:ext uri="{FF2B5EF4-FFF2-40B4-BE49-F238E27FC236}">
                <a16:creationId xmlns:a16="http://schemas.microsoft.com/office/drawing/2014/main" id="{AE7F3E26-DA8D-E3F1-145F-BC2003011BBB}"/>
              </a:ext>
            </a:extLst>
          </p:cNvPr>
          <p:cNvSpPr txBox="1">
            <a:spLocks/>
          </p:cNvSpPr>
          <p:nvPr userDrawn="1"/>
        </p:nvSpPr>
        <p:spPr>
          <a:xfrm>
            <a:off x="10058400" y="6612895"/>
            <a:ext cx="2133600" cy="261610"/>
          </a:xfrm>
          <a:prstGeom prst="rect">
            <a:avLst/>
          </a:prstGeom>
        </p:spPr>
        <p:txBody>
          <a:bodyPr vert="horz" lIns="91440" tIns="45720" rIns="91440" bIns="45720" rtlCol="0" anchor="ctr">
            <a:sp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FB9BE49F-ED5E-4B69-A794-E61762516069}" type="slidenum">
              <a:rPr lang="en-US" sz="1100" b="1" smtClean="0">
                <a:solidFill>
                  <a:srgbClr val="161C54"/>
                </a:solidFill>
              </a:rPr>
              <a:pPr algn="r"/>
              <a:t>‹#›</a:t>
            </a:fld>
            <a:endParaRPr lang="en-US" sz="1100" b="1">
              <a:solidFill>
                <a:srgbClr val="161C54"/>
              </a:solidFill>
            </a:endParaRPr>
          </a:p>
        </p:txBody>
      </p:sp>
      <p:sp>
        <p:nvSpPr>
          <p:cNvPr id="4" name="Rectangle 29">
            <a:extLst>
              <a:ext uri="{FF2B5EF4-FFF2-40B4-BE49-F238E27FC236}">
                <a16:creationId xmlns:a16="http://schemas.microsoft.com/office/drawing/2014/main" id="{A51B08DC-F1F5-560E-C879-6635084866E4}"/>
              </a:ext>
            </a:extLst>
          </p:cNvPr>
          <p:cNvSpPr/>
          <p:nvPr userDrawn="1"/>
        </p:nvSpPr>
        <p:spPr>
          <a:xfrm rot="5400000">
            <a:off x="457935" y="3587617"/>
            <a:ext cx="200297" cy="70807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lumMod val="75000"/>
                  <a:lumOff val="25000"/>
                </a:schemeClr>
              </a:solidFill>
            </a:endParaRPr>
          </a:p>
        </p:txBody>
      </p:sp>
      <p:sp>
        <p:nvSpPr>
          <p:cNvPr id="5" name="Rectangle 2">
            <a:extLst>
              <a:ext uri="{FF2B5EF4-FFF2-40B4-BE49-F238E27FC236}">
                <a16:creationId xmlns:a16="http://schemas.microsoft.com/office/drawing/2014/main" id="{5356C368-6A79-15BE-1AFC-E4B7AA3AB2CC}"/>
              </a:ext>
            </a:extLst>
          </p:cNvPr>
          <p:cNvSpPr/>
          <p:nvPr userDrawn="1"/>
        </p:nvSpPr>
        <p:spPr>
          <a:xfrm>
            <a:off x="2679676" y="3849205"/>
            <a:ext cx="1692000" cy="19259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lumMod val="75000"/>
                  <a:lumOff val="25000"/>
                </a:schemeClr>
              </a:solidFill>
            </a:endParaRPr>
          </a:p>
        </p:txBody>
      </p:sp>
      <p:sp>
        <p:nvSpPr>
          <p:cNvPr id="6" name="Rectangle 4">
            <a:extLst>
              <a:ext uri="{FF2B5EF4-FFF2-40B4-BE49-F238E27FC236}">
                <a16:creationId xmlns:a16="http://schemas.microsoft.com/office/drawing/2014/main" id="{145D6FB0-5930-93C6-338D-EFE93CB474C6}"/>
              </a:ext>
            </a:extLst>
          </p:cNvPr>
          <p:cNvSpPr/>
          <p:nvPr userDrawn="1"/>
        </p:nvSpPr>
        <p:spPr>
          <a:xfrm>
            <a:off x="4409454" y="3849205"/>
            <a:ext cx="1692000" cy="19259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lumMod val="75000"/>
                  <a:lumOff val="25000"/>
                </a:schemeClr>
              </a:solidFill>
            </a:endParaRPr>
          </a:p>
        </p:txBody>
      </p:sp>
      <p:sp>
        <p:nvSpPr>
          <p:cNvPr id="7" name="Rectangle 5">
            <a:extLst>
              <a:ext uri="{FF2B5EF4-FFF2-40B4-BE49-F238E27FC236}">
                <a16:creationId xmlns:a16="http://schemas.microsoft.com/office/drawing/2014/main" id="{229C7037-A280-43B4-40FE-5FC73536AD96}"/>
              </a:ext>
            </a:extLst>
          </p:cNvPr>
          <p:cNvSpPr/>
          <p:nvPr userDrawn="1"/>
        </p:nvSpPr>
        <p:spPr>
          <a:xfrm>
            <a:off x="6139232" y="3849205"/>
            <a:ext cx="1692000" cy="192596"/>
          </a:xfrm>
          <a:prstGeom prst="rect">
            <a:avLst/>
          </a:prstGeom>
          <a:solidFill>
            <a:srgbClr val="6176C9"/>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lumMod val="75000"/>
                  <a:lumOff val="25000"/>
                </a:schemeClr>
              </a:solidFill>
            </a:endParaRPr>
          </a:p>
        </p:txBody>
      </p:sp>
      <p:sp>
        <p:nvSpPr>
          <p:cNvPr id="10" name="Rectangle 6">
            <a:extLst>
              <a:ext uri="{FF2B5EF4-FFF2-40B4-BE49-F238E27FC236}">
                <a16:creationId xmlns:a16="http://schemas.microsoft.com/office/drawing/2014/main" id="{E077E9D3-CF7C-2034-42AC-858E1686F1D3}"/>
              </a:ext>
            </a:extLst>
          </p:cNvPr>
          <p:cNvSpPr/>
          <p:nvPr userDrawn="1"/>
        </p:nvSpPr>
        <p:spPr>
          <a:xfrm>
            <a:off x="7869010" y="3849205"/>
            <a:ext cx="1692000" cy="192596"/>
          </a:xfrm>
          <a:prstGeom prst="rect">
            <a:avLst/>
          </a:prstGeom>
          <a:solidFill>
            <a:srgbClr val="F2610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lumMod val="75000"/>
                  <a:lumOff val="25000"/>
                </a:schemeClr>
              </a:solidFill>
            </a:endParaRPr>
          </a:p>
        </p:txBody>
      </p:sp>
      <p:sp>
        <p:nvSpPr>
          <p:cNvPr id="11" name="Rectangle 7">
            <a:extLst>
              <a:ext uri="{FF2B5EF4-FFF2-40B4-BE49-F238E27FC236}">
                <a16:creationId xmlns:a16="http://schemas.microsoft.com/office/drawing/2014/main" id="{D4CA0920-B159-3370-1719-E609BC63FDD5}"/>
              </a:ext>
            </a:extLst>
          </p:cNvPr>
          <p:cNvSpPr/>
          <p:nvPr userDrawn="1"/>
        </p:nvSpPr>
        <p:spPr>
          <a:xfrm rot="16200000">
            <a:off x="11557156" y="3612916"/>
            <a:ext cx="200298" cy="65747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lumMod val="75000"/>
                  <a:lumOff val="25000"/>
                </a:schemeClr>
              </a:solidFill>
            </a:endParaRPr>
          </a:p>
        </p:txBody>
      </p:sp>
      <p:sp>
        <p:nvSpPr>
          <p:cNvPr id="12" name="Rectangle 6">
            <a:extLst>
              <a:ext uri="{FF2B5EF4-FFF2-40B4-BE49-F238E27FC236}">
                <a16:creationId xmlns:a16="http://schemas.microsoft.com/office/drawing/2014/main" id="{A68543F8-DB3E-51BE-A2AE-686C30DC6A4E}"/>
              </a:ext>
            </a:extLst>
          </p:cNvPr>
          <p:cNvSpPr/>
          <p:nvPr userDrawn="1"/>
        </p:nvSpPr>
        <p:spPr>
          <a:xfrm>
            <a:off x="9598788" y="3849205"/>
            <a:ext cx="1692000" cy="19259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accent6">
                  <a:lumMod val="75000"/>
                </a:schemeClr>
              </a:solidFill>
            </a:endParaRPr>
          </a:p>
        </p:txBody>
      </p:sp>
      <p:sp>
        <p:nvSpPr>
          <p:cNvPr id="14" name="Rectangle 2">
            <a:extLst>
              <a:ext uri="{FF2B5EF4-FFF2-40B4-BE49-F238E27FC236}">
                <a16:creationId xmlns:a16="http://schemas.microsoft.com/office/drawing/2014/main" id="{1B063000-1A51-9B2F-5663-F835BA65BA4E}"/>
              </a:ext>
            </a:extLst>
          </p:cNvPr>
          <p:cNvSpPr/>
          <p:nvPr userDrawn="1"/>
        </p:nvSpPr>
        <p:spPr>
          <a:xfrm>
            <a:off x="949898" y="3849205"/>
            <a:ext cx="1692000" cy="19259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lumMod val="75000"/>
                  <a:lumOff val="25000"/>
                </a:schemeClr>
              </a:solidFill>
            </a:endParaRPr>
          </a:p>
        </p:txBody>
      </p:sp>
      <p:sp>
        <p:nvSpPr>
          <p:cNvPr id="15" name="타원 1367">
            <a:extLst>
              <a:ext uri="{FF2B5EF4-FFF2-40B4-BE49-F238E27FC236}">
                <a16:creationId xmlns:a16="http://schemas.microsoft.com/office/drawing/2014/main" id="{1C9665E8-E99A-C318-2338-B1EF005E7E3F}"/>
              </a:ext>
            </a:extLst>
          </p:cNvPr>
          <p:cNvSpPr/>
          <p:nvPr userDrawn="1"/>
        </p:nvSpPr>
        <p:spPr>
          <a:xfrm>
            <a:off x="1695750" y="3841504"/>
            <a:ext cx="200297" cy="200297"/>
          </a:xfrm>
          <a:prstGeom prst="ellipse">
            <a:avLst/>
          </a:prstGeom>
          <a:solidFill>
            <a:schemeClr val="accent6"/>
          </a:solid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accent6">
                  <a:lumMod val="75000"/>
                </a:schemeClr>
              </a:solidFill>
            </a:endParaRPr>
          </a:p>
        </p:txBody>
      </p:sp>
      <p:sp>
        <p:nvSpPr>
          <p:cNvPr id="16" name="타원 1368">
            <a:extLst>
              <a:ext uri="{FF2B5EF4-FFF2-40B4-BE49-F238E27FC236}">
                <a16:creationId xmlns:a16="http://schemas.microsoft.com/office/drawing/2014/main" id="{5B57B91B-67B6-CF19-6E7D-FA0D2E9C4C51}"/>
              </a:ext>
            </a:extLst>
          </p:cNvPr>
          <p:cNvSpPr/>
          <p:nvPr userDrawn="1"/>
        </p:nvSpPr>
        <p:spPr>
          <a:xfrm>
            <a:off x="3425528" y="3841504"/>
            <a:ext cx="200297" cy="200297"/>
          </a:xfrm>
          <a:prstGeom prst="ellipse">
            <a:avLst/>
          </a:prstGeom>
          <a:solidFill>
            <a:schemeClr val="accent5"/>
          </a:solid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0" name="타원 1369">
            <a:extLst>
              <a:ext uri="{FF2B5EF4-FFF2-40B4-BE49-F238E27FC236}">
                <a16:creationId xmlns:a16="http://schemas.microsoft.com/office/drawing/2014/main" id="{2D6A2BD4-1F38-4966-0638-EE1FAC85B5E7}"/>
              </a:ext>
            </a:extLst>
          </p:cNvPr>
          <p:cNvSpPr/>
          <p:nvPr userDrawn="1"/>
        </p:nvSpPr>
        <p:spPr>
          <a:xfrm>
            <a:off x="5155306" y="3841504"/>
            <a:ext cx="200297" cy="200297"/>
          </a:xfrm>
          <a:prstGeom prst="ellipse">
            <a:avLst/>
          </a:prstGeom>
          <a:solidFill>
            <a:srgbClr val="161C54"/>
          </a:solid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1" name="타원 1370">
            <a:extLst>
              <a:ext uri="{FF2B5EF4-FFF2-40B4-BE49-F238E27FC236}">
                <a16:creationId xmlns:a16="http://schemas.microsoft.com/office/drawing/2014/main" id="{C8FDF655-10FB-32A7-14C7-73A965C47100}"/>
              </a:ext>
            </a:extLst>
          </p:cNvPr>
          <p:cNvSpPr/>
          <p:nvPr userDrawn="1"/>
        </p:nvSpPr>
        <p:spPr>
          <a:xfrm>
            <a:off x="6885084" y="3841504"/>
            <a:ext cx="200297" cy="200297"/>
          </a:xfrm>
          <a:prstGeom prst="ellipse">
            <a:avLst/>
          </a:prstGeom>
          <a:solidFill>
            <a:srgbClr val="6176C9"/>
          </a:solid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2" name="타원 1371">
            <a:extLst>
              <a:ext uri="{FF2B5EF4-FFF2-40B4-BE49-F238E27FC236}">
                <a16:creationId xmlns:a16="http://schemas.microsoft.com/office/drawing/2014/main" id="{CA95B32F-91B8-F70D-13FC-6737479E1001}"/>
              </a:ext>
            </a:extLst>
          </p:cNvPr>
          <p:cNvSpPr/>
          <p:nvPr userDrawn="1"/>
        </p:nvSpPr>
        <p:spPr>
          <a:xfrm>
            <a:off x="8614862" y="3841504"/>
            <a:ext cx="200297" cy="200297"/>
          </a:xfrm>
          <a:prstGeom prst="ellipse">
            <a:avLst/>
          </a:prstGeom>
          <a:solidFill>
            <a:srgbClr val="F26101"/>
          </a:solid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3" name="타원 1372">
            <a:extLst>
              <a:ext uri="{FF2B5EF4-FFF2-40B4-BE49-F238E27FC236}">
                <a16:creationId xmlns:a16="http://schemas.microsoft.com/office/drawing/2014/main" id="{6673F7C7-BCD1-8F7E-65DE-FF43FF8FDC05}"/>
              </a:ext>
            </a:extLst>
          </p:cNvPr>
          <p:cNvSpPr/>
          <p:nvPr userDrawn="1"/>
        </p:nvSpPr>
        <p:spPr>
          <a:xfrm>
            <a:off x="10344640" y="3841504"/>
            <a:ext cx="200297" cy="200297"/>
          </a:xfrm>
          <a:prstGeom prst="ellipse">
            <a:avLst/>
          </a:prstGeom>
          <a:solidFill>
            <a:schemeClr val="accent6"/>
          </a:solid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accent6">
                  <a:lumMod val="75000"/>
                </a:schemeClr>
              </a:solidFill>
            </a:endParaRPr>
          </a:p>
        </p:txBody>
      </p:sp>
      <p:cxnSp>
        <p:nvCxnSpPr>
          <p:cNvPr id="24" name="직선 연결선 1373">
            <a:extLst>
              <a:ext uri="{FF2B5EF4-FFF2-40B4-BE49-F238E27FC236}">
                <a16:creationId xmlns:a16="http://schemas.microsoft.com/office/drawing/2014/main" id="{319F4970-B95C-1D70-CE58-322543667053}"/>
              </a:ext>
            </a:extLst>
          </p:cNvPr>
          <p:cNvCxnSpPr>
            <a:cxnSpLocks/>
          </p:cNvCxnSpPr>
          <p:nvPr userDrawn="1"/>
        </p:nvCxnSpPr>
        <p:spPr>
          <a:xfrm>
            <a:off x="1795898" y="3960240"/>
            <a:ext cx="0" cy="905688"/>
          </a:xfrm>
          <a:prstGeom prst="line">
            <a:avLst/>
          </a:prstGeom>
          <a:ln w="19050">
            <a:solidFill>
              <a:schemeClr val="accent6"/>
            </a:solidFill>
            <a:headEnd type="none"/>
            <a:tailEnd type="oval" w="lg" len="lg"/>
          </a:ln>
        </p:spPr>
        <p:style>
          <a:lnRef idx="1">
            <a:schemeClr val="accent1"/>
          </a:lnRef>
          <a:fillRef idx="0">
            <a:schemeClr val="accent1"/>
          </a:fillRef>
          <a:effectRef idx="0">
            <a:schemeClr val="accent1"/>
          </a:effectRef>
          <a:fontRef idx="minor">
            <a:schemeClr val="tx1"/>
          </a:fontRef>
        </p:style>
      </p:cxnSp>
      <p:cxnSp>
        <p:nvCxnSpPr>
          <p:cNvPr id="25" name="직선 연결선 1374">
            <a:extLst>
              <a:ext uri="{FF2B5EF4-FFF2-40B4-BE49-F238E27FC236}">
                <a16:creationId xmlns:a16="http://schemas.microsoft.com/office/drawing/2014/main" id="{30BF2710-CE63-F43F-6F7F-A8BB61C62C5A}"/>
              </a:ext>
            </a:extLst>
          </p:cNvPr>
          <p:cNvCxnSpPr>
            <a:cxnSpLocks/>
          </p:cNvCxnSpPr>
          <p:nvPr userDrawn="1"/>
        </p:nvCxnSpPr>
        <p:spPr>
          <a:xfrm flipV="1">
            <a:off x="3525676" y="2984874"/>
            <a:ext cx="0" cy="905688"/>
          </a:xfrm>
          <a:prstGeom prst="line">
            <a:avLst/>
          </a:prstGeom>
          <a:ln w="19050">
            <a:solidFill>
              <a:srgbClr val="63B4B5"/>
            </a:solidFill>
            <a:headEnd type="none"/>
            <a:tailEnd type="oval" w="lg" len="lg"/>
          </a:ln>
        </p:spPr>
        <p:style>
          <a:lnRef idx="1">
            <a:schemeClr val="accent1"/>
          </a:lnRef>
          <a:fillRef idx="0">
            <a:schemeClr val="accent1"/>
          </a:fillRef>
          <a:effectRef idx="0">
            <a:schemeClr val="accent1"/>
          </a:effectRef>
          <a:fontRef idx="minor">
            <a:schemeClr val="tx1"/>
          </a:fontRef>
        </p:style>
      </p:cxnSp>
      <p:cxnSp>
        <p:nvCxnSpPr>
          <p:cNvPr id="26" name="직선 연결선 1375">
            <a:extLst>
              <a:ext uri="{FF2B5EF4-FFF2-40B4-BE49-F238E27FC236}">
                <a16:creationId xmlns:a16="http://schemas.microsoft.com/office/drawing/2014/main" id="{CF9C1FB2-F3C7-2735-BE67-7F057DA781F2}"/>
              </a:ext>
            </a:extLst>
          </p:cNvPr>
          <p:cNvCxnSpPr>
            <a:cxnSpLocks/>
          </p:cNvCxnSpPr>
          <p:nvPr userDrawn="1"/>
        </p:nvCxnSpPr>
        <p:spPr>
          <a:xfrm>
            <a:off x="5255454" y="3960240"/>
            <a:ext cx="0" cy="905688"/>
          </a:xfrm>
          <a:prstGeom prst="line">
            <a:avLst/>
          </a:prstGeom>
          <a:ln w="19050">
            <a:solidFill>
              <a:schemeClr val="accent4"/>
            </a:solidFill>
            <a:headEnd type="none"/>
            <a:tailEnd type="oval" w="lg" len="lg"/>
          </a:ln>
        </p:spPr>
        <p:style>
          <a:lnRef idx="1">
            <a:schemeClr val="accent1"/>
          </a:lnRef>
          <a:fillRef idx="0">
            <a:schemeClr val="accent1"/>
          </a:fillRef>
          <a:effectRef idx="0">
            <a:schemeClr val="accent1"/>
          </a:effectRef>
          <a:fontRef idx="minor">
            <a:schemeClr val="tx1"/>
          </a:fontRef>
        </p:style>
      </p:cxnSp>
      <p:cxnSp>
        <p:nvCxnSpPr>
          <p:cNvPr id="27" name="직선 연결선 1376">
            <a:extLst>
              <a:ext uri="{FF2B5EF4-FFF2-40B4-BE49-F238E27FC236}">
                <a16:creationId xmlns:a16="http://schemas.microsoft.com/office/drawing/2014/main" id="{6B7D1423-5AB2-E7A3-A7CF-080BAEE745FF}"/>
              </a:ext>
            </a:extLst>
          </p:cNvPr>
          <p:cNvCxnSpPr>
            <a:cxnSpLocks/>
          </p:cNvCxnSpPr>
          <p:nvPr userDrawn="1"/>
        </p:nvCxnSpPr>
        <p:spPr>
          <a:xfrm flipV="1">
            <a:off x="6985232" y="2984874"/>
            <a:ext cx="0" cy="905688"/>
          </a:xfrm>
          <a:prstGeom prst="line">
            <a:avLst/>
          </a:prstGeom>
          <a:ln w="19050">
            <a:solidFill>
              <a:srgbClr val="6176C9"/>
            </a:solidFill>
            <a:headEnd type="none"/>
            <a:tailEnd type="oval" w="lg" len="lg"/>
          </a:ln>
        </p:spPr>
        <p:style>
          <a:lnRef idx="1">
            <a:schemeClr val="accent1"/>
          </a:lnRef>
          <a:fillRef idx="0">
            <a:schemeClr val="accent1"/>
          </a:fillRef>
          <a:effectRef idx="0">
            <a:schemeClr val="accent1"/>
          </a:effectRef>
          <a:fontRef idx="minor">
            <a:schemeClr val="tx1"/>
          </a:fontRef>
        </p:style>
      </p:cxnSp>
      <p:cxnSp>
        <p:nvCxnSpPr>
          <p:cNvPr id="28" name="직선 연결선 1377">
            <a:extLst>
              <a:ext uri="{FF2B5EF4-FFF2-40B4-BE49-F238E27FC236}">
                <a16:creationId xmlns:a16="http://schemas.microsoft.com/office/drawing/2014/main" id="{C6BF7B8C-25BE-FC42-0C7D-3CC0E6E6DB05}"/>
              </a:ext>
            </a:extLst>
          </p:cNvPr>
          <p:cNvCxnSpPr>
            <a:cxnSpLocks/>
          </p:cNvCxnSpPr>
          <p:nvPr userDrawn="1"/>
        </p:nvCxnSpPr>
        <p:spPr>
          <a:xfrm>
            <a:off x="8715010" y="3960240"/>
            <a:ext cx="0" cy="905688"/>
          </a:xfrm>
          <a:prstGeom prst="line">
            <a:avLst/>
          </a:prstGeom>
          <a:ln w="19050">
            <a:solidFill>
              <a:srgbClr val="F26101"/>
            </a:solidFill>
            <a:headEnd type="none"/>
            <a:tailEnd type="oval" w="lg" len="lg"/>
          </a:ln>
        </p:spPr>
        <p:style>
          <a:lnRef idx="1">
            <a:schemeClr val="accent1"/>
          </a:lnRef>
          <a:fillRef idx="0">
            <a:schemeClr val="accent1"/>
          </a:fillRef>
          <a:effectRef idx="0">
            <a:schemeClr val="accent1"/>
          </a:effectRef>
          <a:fontRef idx="minor">
            <a:schemeClr val="tx1"/>
          </a:fontRef>
        </p:style>
      </p:cxnSp>
      <p:cxnSp>
        <p:nvCxnSpPr>
          <p:cNvPr id="29" name="직선 연결선 1378">
            <a:extLst>
              <a:ext uri="{FF2B5EF4-FFF2-40B4-BE49-F238E27FC236}">
                <a16:creationId xmlns:a16="http://schemas.microsoft.com/office/drawing/2014/main" id="{AF83EB1A-ED70-D941-D69C-1ACCC51011A6}"/>
              </a:ext>
            </a:extLst>
          </p:cNvPr>
          <p:cNvCxnSpPr>
            <a:cxnSpLocks/>
          </p:cNvCxnSpPr>
          <p:nvPr userDrawn="1"/>
        </p:nvCxnSpPr>
        <p:spPr>
          <a:xfrm flipV="1">
            <a:off x="10444788" y="2984874"/>
            <a:ext cx="0" cy="905688"/>
          </a:xfrm>
          <a:prstGeom prst="line">
            <a:avLst/>
          </a:prstGeom>
          <a:ln w="19050">
            <a:solidFill>
              <a:schemeClr val="accent6"/>
            </a:solidFill>
            <a:headEnd type="none"/>
            <a:tailEnd type="oval" w="lg" len="lg"/>
          </a:ln>
        </p:spPr>
        <p:style>
          <a:lnRef idx="1">
            <a:schemeClr val="accent1"/>
          </a:lnRef>
          <a:fillRef idx="0">
            <a:schemeClr val="accent1"/>
          </a:fillRef>
          <a:effectRef idx="0">
            <a:schemeClr val="accent1"/>
          </a:effectRef>
          <a:fontRef idx="minor">
            <a:schemeClr val="tx1"/>
          </a:fontRef>
        </p:style>
      </p:cxnSp>
      <p:sp>
        <p:nvSpPr>
          <p:cNvPr id="66" name="Text Placeholder 59">
            <a:extLst>
              <a:ext uri="{FF2B5EF4-FFF2-40B4-BE49-F238E27FC236}">
                <a16:creationId xmlns:a16="http://schemas.microsoft.com/office/drawing/2014/main" id="{0AAAFC53-1D1E-7CD4-773D-D8D4E366ACFC}"/>
              </a:ext>
            </a:extLst>
          </p:cNvPr>
          <p:cNvSpPr>
            <a:spLocks noGrp="1"/>
          </p:cNvSpPr>
          <p:nvPr>
            <p:ph type="body" sz="quarter" idx="22" hasCustomPrompt="1"/>
          </p:nvPr>
        </p:nvSpPr>
        <p:spPr>
          <a:xfrm>
            <a:off x="9755572" y="2562387"/>
            <a:ext cx="1347858" cy="369332"/>
          </a:xfrm>
          <a:prstGeom prst="rect">
            <a:avLst/>
          </a:prstGeom>
        </p:spPr>
        <p:txBody>
          <a:bodyPr>
            <a:spAutoFit/>
          </a:bodyPr>
          <a:lstStyle>
            <a:lvl1pPr marL="0" indent="0" algn="ctr">
              <a:buNone/>
              <a:defRPr sz="2000" b="1">
                <a:solidFill>
                  <a:srgbClr val="3C4D84"/>
                </a:solidFill>
                <a:latin typeface="+mj-lt"/>
              </a:defRPr>
            </a:lvl1pPr>
          </a:lstStyle>
          <a:p>
            <a:pPr lvl="0"/>
            <a:r>
              <a:rPr lang="en-US"/>
              <a:t>YEAR</a:t>
            </a:r>
          </a:p>
        </p:txBody>
      </p:sp>
      <p:sp>
        <p:nvSpPr>
          <p:cNvPr id="68" name="Text Placeholder 24">
            <a:extLst>
              <a:ext uri="{FF2B5EF4-FFF2-40B4-BE49-F238E27FC236}">
                <a16:creationId xmlns:a16="http://schemas.microsoft.com/office/drawing/2014/main" id="{C68455FB-0C5A-AF2A-AF25-9BAD8D6C7D09}"/>
              </a:ext>
            </a:extLst>
          </p:cNvPr>
          <p:cNvSpPr>
            <a:spLocks noGrp="1"/>
          </p:cNvSpPr>
          <p:nvPr>
            <p:ph type="body" sz="quarter" idx="24" hasCustomPrompt="1"/>
          </p:nvPr>
        </p:nvSpPr>
        <p:spPr>
          <a:xfrm>
            <a:off x="9594126" y="4520535"/>
            <a:ext cx="1696661" cy="286232"/>
          </a:xfrm>
          <a:prstGeom prst="rect">
            <a:avLst/>
          </a:prstGeom>
        </p:spPr>
        <p:txBody>
          <a:bodyPr>
            <a:spAutoFit/>
          </a:bodyPr>
          <a:lstStyle>
            <a:lvl1pPr marL="0" indent="0">
              <a:buNone/>
              <a:defRPr sz="1400" b="1" i="0">
                <a:solidFill>
                  <a:srgbClr val="3C4D84"/>
                </a:solidFill>
                <a:latin typeface="+mj-lt"/>
                <a:cs typeface="Arial" panose="020B0604020202020204" pitchFamily="34" charset="0"/>
              </a:defRPr>
            </a:lvl1pPr>
          </a:lstStyle>
          <a:p>
            <a:pPr lvl="0"/>
            <a:r>
              <a:rPr lang="en-US"/>
              <a:t>Subsection 1 Title</a:t>
            </a:r>
          </a:p>
        </p:txBody>
      </p:sp>
      <p:sp>
        <p:nvSpPr>
          <p:cNvPr id="69" name="Text Placeholder 24">
            <a:extLst>
              <a:ext uri="{FF2B5EF4-FFF2-40B4-BE49-F238E27FC236}">
                <a16:creationId xmlns:a16="http://schemas.microsoft.com/office/drawing/2014/main" id="{EBB1B81F-FA76-705E-5110-A7717F5240EA}"/>
              </a:ext>
            </a:extLst>
          </p:cNvPr>
          <p:cNvSpPr>
            <a:spLocks noGrp="1"/>
          </p:cNvSpPr>
          <p:nvPr>
            <p:ph type="body" sz="quarter" idx="25" hasCustomPrompt="1"/>
          </p:nvPr>
        </p:nvSpPr>
        <p:spPr>
          <a:xfrm>
            <a:off x="9612027" y="4958275"/>
            <a:ext cx="1692000" cy="923330"/>
          </a:xfrm>
          <a:prstGeom prst="rect">
            <a:avLst/>
          </a:prstGeom>
        </p:spPr>
        <p:txBody>
          <a:bodyPr>
            <a:spAutoFit/>
          </a:bodyPr>
          <a:lstStyle>
            <a:lvl1pPr marL="0" indent="0" algn="ctr">
              <a:buNone/>
              <a:defRPr sz="1200" b="0" i="0">
                <a:solidFill>
                  <a:schemeClr val="bg2">
                    <a:lumMod val="10000"/>
                  </a:schemeClr>
                </a:solidFill>
                <a:latin typeface="Arial" panose="020B0604020202020204" pitchFamily="34" charset="0"/>
                <a:cs typeface="Arial" panose="020B0604020202020204" pitchFamily="34" charset="0"/>
              </a:defRPr>
            </a:lvl1pPr>
          </a:lstStyle>
          <a:p>
            <a:pPr lvl="0"/>
            <a:r>
              <a:rPr lang="en-US"/>
              <a:t>Add text: 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endParaRPr lang="en-US"/>
          </a:p>
        </p:txBody>
      </p:sp>
      <p:sp>
        <p:nvSpPr>
          <p:cNvPr id="71" name="Text Placeholder 24">
            <a:extLst>
              <a:ext uri="{FF2B5EF4-FFF2-40B4-BE49-F238E27FC236}">
                <a16:creationId xmlns:a16="http://schemas.microsoft.com/office/drawing/2014/main" id="{DA3FA152-CE55-1BD5-B74B-311ADD0BB89A}"/>
              </a:ext>
            </a:extLst>
          </p:cNvPr>
          <p:cNvSpPr>
            <a:spLocks noGrp="1"/>
          </p:cNvSpPr>
          <p:nvPr>
            <p:ph type="body" sz="quarter" idx="26" hasCustomPrompt="1"/>
          </p:nvPr>
        </p:nvSpPr>
        <p:spPr>
          <a:xfrm>
            <a:off x="7864542" y="1842396"/>
            <a:ext cx="1696468" cy="286232"/>
          </a:xfrm>
          <a:prstGeom prst="rect">
            <a:avLst/>
          </a:prstGeom>
        </p:spPr>
        <p:txBody>
          <a:bodyPr>
            <a:spAutoFit/>
          </a:bodyPr>
          <a:lstStyle>
            <a:lvl1pPr marL="0" indent="0">
              <a:buNone/>
              <a:defRPr sz="1400" b="1" i="0">
                <a:solidFill>
                  <a:srgbClr val="3C4D84"/>
                </a:solidFill>
                <a:latin typeface="+mj-lt"/>
                <a:cs typeface="Arial" panose="020B0604020202020204" pitchFamily="34" charset="0"/>
              </a:defRPr>
            </a:lvl1pPr>
          </a:lstStyle>
          <a:p>
            <a:pPr lvl="0"/>
            <a:r>
              <a:rPr lang="en-US"/>
              <a:t>Subsection 1 Title</a:t>
            </a:r>
          </a:p>
        </p:txBody>
      </p:sp>
      <p:sp>
        <p:nvSpPr>
          <p:cNvPr id="72" name="Text Placeholder 24">
            <a:extLst>
              <a:ext uri="{FF2B5EF4-FFF2-40B4-BE49-F238E27FC236}">
                <a16:creationId xmlns:a16="http://schemas.microsoft.com/office/drawing/2014/main" id="{C810CF1A-8EA8-ABAB-2CCF-C18F9A9AB4FA}"/>
              </a:ext>
            </a:extLst>
          </p:cNvPr>
          <p:cNvSpPr>
            <a:spLocks noGrp="1"/>
          </p:cNvSpPr>
          <p:nvPr>
            <p:ph type="body" sz="quarter" idx="27" hasCustomPrompt="1"/>
          </p:nvPr>
        </p:nvSpPr>
        <p:spPr>
          <a:xfrm>
            <a:off x="7874182" y="2332938"/>
            <a:ext cx="1692000" cy="923330"/>
          </a:xfrm>
          <a:prstGeom prst="rect">
            <a:avLst/>
          </a:prstGeom>
        </p:spPr>
        <p:txBody>
          <a:bodyPr>
            <a:spAutoFit/>
          </a:bodyPr>
          <a:lstStyle>
            <a:lvl1pPr marL="0" indent="0" algn="ctr">
              <a:buNone/>
              <a:defRPr sz="1200" b="0" i="0">
                <a:solidFill>
                  <a:schemeClr val="bg2">
                    <a:lumMod val="10000"/>
                  </a:schemeClr>
                </a:solidFill>
                <a:latin typeface="Arial" panose="020B0604020202020204" pitchFamily="34" charset="0"/>
                <a:cs typeface="Arial" panose="020B0604020202020204" pitchFamily="34" charset="0"/>
              </a:defRPr>
            </a:lvl1pPr>
          </a:lstStyle>
          <a:p>
            <a:pPr lvl="0"/>
            <a:r>
              <a:rPr lang="en-US"/>
              <a:t>Add text: 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endParaRPr lang="en-US"/>
          </a:p>
        </p:txBody>
      </p:sp>
      <p:sp>
        <p:nvSpPr>
          <p:cNvPr id="73" name="Text Placeholder 59">
            <a:extLst>
              <a:ext uri="{FF2B5EF4-FFF2-40B4-BE49-F238E27FC236}">
                <a16:creationId xmlns:a16="http://schemas.microsoft.com/office/drawing/2014/main" id="{C3680C7C-E88A-C648-B17A-9BCFBBC65F2F}"/>
              </a:ext>
            </a:extLst>
          </p:cNvPr>
          <p:cNvSpPr>
            <a:spLocks noGrp="1"/>
          </p:cNvSpPr>
          <p:nvPr>
            <p:ph type="body" sz="quarter" idx="28" hasCustomPrompt="1"/>
          </p:nvPr>
        </p:nvSpPr>
        <p:spPr>
          <a:xfrm>
            <a:off x="8046253" y="4898579"/>
            <a:ext cx="1347858" cy="369332"/>
          </a:xfrm>
          <a:prstGeom prst="rect">
            <a:avLst/>
          </a:prstGeom>
        </p:spPr>
        <p:txBody>
          <a:bodyPr>
            <a:spAutoFit/>
          </a:bodyPr>
          <a:lstStyle>
            <a:lvl1pPr marL="0" indent="0" algn="ctr">
              <a:buNone/>
              <a:defRPr sz="2000" b="1">
                <a:solidFill>
                  <a:srgbClr val="3C4D84"/>
                </a:solidFill>
                <a:latin typeface="+mj-lt"/>
              </a:defRPr>
            </a:lvl1pPr>
          </a:lstStyle>
          <a:p>
            <a:pPr lvl="0"/>
            <a:r>
              <a:rPr lang="en-US"/>
              <a:t>YEAR</a:t>
            </a:r>
          </a:p>
        </p:txBody>
      </p:sp>
      <p:sp>
        <p:nvSpPr>
          <p:cNvPr id="76" name="Text Placeholder 59">
            <a:extLst>
              <a:ext uri="{FF2B5EF4-FFF2-40B4-BE49-F238E27FC236}">
                <a16:creationId xmlns:a16="http://schemas.microsoft.com/office/drawing/2014/main" id="{CA8B65E4-7BE0-36C8-1EC9-9BFB35E30B93}"/>
              </a:ext>
            </a:extLst>
          </p:cNvPr>
          <p:cNvSpPr>
            <a:spLocks noGrp="1"/>
          </p:cNvSpPr>
          <p:nvPr>
            <p:ph type="body" sz="quarter" idx="29" hasCustomPrompt="1"/>
          </p:nvPr>
        </p:nvSpPr>
        <p:spPr>
          <a:xfrm>
            <a:off x="6292730" y="2562387"/>
            <a:ext cx="1347858" cy="369332"/>
          </a:xfrm>
          <a:prstGeom prst="rect">
            <a:avLst/>
          </a:prstGeom>
        </p:spPr>
        <p:txBody>
          <a:bodyPr>
            <a:spAutoFit/>
          </a:bodyPr>
          <a:lstStyle>
            <a:lvl1pPr marL="0" indent="0" algn="ctr">
              <a:buNone/>
              <a:defRPr sz="2000" b="1">
                <a:solidFill>
                  <a:srgbClr val="3C4D84"/>
                </a:solidFill>
                <a:latin typeface="+mj-lt"/>
              </a:defRPr>
            </a:lvl1pPr>
          </a:lstStyle>
          <a:p>
            <a:pPr lvl="0"/>
            <a:r>
              <a:rPr lang="en-US"/>
              <a:t>YEAR</a:t>
            </a:r>
          </a:p>
        </p:txBody>
      </p:sp>
      <p:sp>
        <p:nvSpPr>
          <p:cNvPr id="77" name="Text Placeholder 24">
            <a:extLst>
              <a:ext uri="{FF2B5EF4-FFF2-40B4-BE49-F238E27FC236}">
                <a16:creationId xmlns:a16="http://schemas.microsoft.com/office/drawing/2014/main" id="{32B21A2A-D9A4-CA57-D5D3-B8B4FBD2B6A4}"/>
              </a:ext>
            </a:extLst>
          </p:cNvPr>
          <p:cNvSpPr>
            <a:spLocks noGrp="1"/>
          </p:cNvSpPr>
          <p:nvPr>
            <p:ph type="body" sz="quarter" idx="30" hasCustomPrompt="1"/>
          </p:nvPr>
        </p:nvSpPr>
        <p:spPr>
          <a:xfrm>
            <a:off x="6131284" y="4520535"/>
            <a:ext cx="1696661" cy="286232"/>
          </a:xfrm>
          <a:prstGeom prst="rect">
            <a:avLst/>
          </a:prstGeom>
        </p:spPr>
        <p:txBody>
          <a:bodyPr>
            <a:spAutoFit/>
          </a:bodyPr>
          <a:lstStyle>
            <a:lvl1pPr marL="0" indent="0">
              <a:buNone/>
              <a:defRPr sz="1400" b="1" i="0">
                <a:solidFill>
                  <a:srgbClr val="3C4D84"/>
                </a:solidFill>
                <a:latin typeface="+mj-lt"/>
                <a:cs typeface="Arial" panose="020B0604020202020204" pitchFamily="34" charset="0"/>
              </a:defRPr>
            </a:lvl1pPr>
          </a:lstStyle>
          <a:p>
            <a:pPr lvl="0"/>
            <a:r>
              <a:rPr lang="en-US"/>
              <a:t>Subsection 1 Title</a:t>
            </a:r>
          </a:p>
        </p:txBody>
      </p:sp>
      <p:sp>
        <p:nvSpPr>
          <p:cNvPr id="78" name="Text Placeholder 24">
            <a:extLst>
              <a:ext uri="{FF2B5EF4-FFF2-40B4-BE49-F238E27FC236}">
                <a16:creationId xmlns:a16="http://schemas.microsoft.com/office/drawing/2014/main" id="{E690760E-7330-9E44-E325-91AF544D0375}"/>
              </a:ext>
            </a:extLst>
          </p:cNvPr>
          <p:cNvSpPr>
            <a:spLocks noGrp="1"/>
          </p:cNvSpPr>
          <p:nvPr>
            <p:ph type="body" sz="quarter" idx="31" hasCustomPrompt="1"/>
          </p:nvPr>
        </p:nvSpPr>
        <p:spPr>
          <a:xfrm>
            <a:off x="6149185" y="4958275"/>
            <a:ext cx="1692000" cy="923330"/>
          </a:xfrm>
          <a:prstGeom prst="rect">
            <a:avLst/>
          </a:prstGeom>
        </p:spPr>
        <p:txBody>
          <a:bodyPr>
            <a:spAutoFit/>
          </a:bodyPr>
          <a:lstStyle>
            <a:lvl1pPr marL="0" indent="0" algn="ctr">
              <a:buNone/>
              <a:defRPr sz="1200" b="0" i="0">
                <a:solidFill>
                  <a:schemeClr val="bg2">
                    <a:lumMod val="10000"/>
                  </a:schemeClr>
                </a:solidFill>
                <a:latin typeface="Arial" panose="020B0604020202020204" pitchFamily="34" charset="0"/>
                <a:cs typeface="Arial" panose="020B0604020202020204" pitchFamily="34" charset="0"/>
              </a:defRPr>
            </a:lvl1pPr>
          </a:lstStyle>
          <a:p>
            <a:pPr lvl="0"/>
            <a:r>
              <a:rPr lang="en-US"/>
              <a:t>Add text: 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endParaRPr lang="en-US"/>
          </a:p>
        </p:txBody>
      </p:sp>
      <p:sp>
        <p:nvSpPr>
          <p:cNvPr id="89" name="Text Placeholder 24">
            <a:extLst>
              <a:ext uri="{FF2B5EF4-FFF2-40B4-BE49-F238E27FC236}">
                <a16:creationId xmlns:a16="http://schemas.microsoft.com/office/drawing/2014/main" id="{C8901CD6-477F-7611-1C98-30BA46BB509D}"/>
              </a:ext>
            </a:extLst>
          </p:cNvPr>
          <p:cNvSpPr>
            <a:spLocks noGrp="1"/>
          </p:cNvSpPr>
          <p:nvPr>
            <p:ph type="body" sz="quarter" idx="32" hasCustomPrompt="1"/>
          </p:nvPr>
        </p:nvSpPr>
        <p:spPr>
          <a:xfrm>
            <a:off x="4402134" y="1842396"/>
            <a:ext cx="1696468" cy="286232"/>
          </a:xfrm>
          <a:prstGeom prst="rect">
            <a:avLst/>
          </a:prstGeom>
        </p:spPr>
        <p:txBody>
          <a:bodyPr>
            <a:spAutoFit/>
          </a:bodyPr>
          <a:lstStyle>
            <a:lvl1pPr marL="0" indent="0">
              <a:buNone/>
              <a:defRPr sz="1400" b="1" i="0">
                <a:solidFill>
                  <a:srgbClr val="3C4D84"/>
                </a:solidFill>
                <a:latin typeface="+mj-lt"/>
                <a:cs typeface="Arial" panose="020B0604020202020204" pitchFamily="34" charset="0"/>
              </a:defRPr>
            </a:lvl1pPr>
          </a:lstStyle>
          <a:p>
            <a:pPr lvl="0"/>
            <a:r>
              <a:rPr lang="en-US"/>
              <a:t>Subsection 1 Title</a:t>
            </a:r>
          </a:p>
        </p:txBody>
      </p:sp>
      <p:sp>
        <p:nvSpPr>
          <p:cNvPr id="93" name="Text Placeholder 24">
            <a:extLst>
              <a:ext uri="{FF2B5EF4-FFF2-40B4-BE49-F238E27FC236}">
                <a16:creationId xmlns:a16="http://schemas.microsoft.com/office/drawing/2014/main" id="{8C2726D2-E2F6-E0E0-C1A4-3F8E500BA9DA}"/>
              </a:ext>
            </a:extLst>
          </p:cNvPr>
          <p:cNvSpPr>
            <a:spLocks noGrp="1"/>
          </p:cNvSpPr>
          <p:nvPr>
            <p:ph type="body" sz="quarter" idx="33" hasCustomPrompt="1"/>
          </p:nvPr>
        </p:nvSpPr>
        <p:spPr>
          <a:xfrm>
            <a:off x="4411774" y="2332938"/>
            <a:ext cx="1692000" cy="923330"/>
          </a:xfrm>
          <a:prstGeom prst="rect">
            <a:avLst/>
          </a:prstGeom>
        </p:spPr>
        <p:txBody>
          <a:bodyPr>
            <a:spAutoFit/>
          </a:bodyPr>
          <a:lstStyle>
            <a:lvl1pPr marL="0" indent="0" algn="ctr">
              <a:buNone/>
              <a:defRPr sz="1200" b="0" i="0">
                <a:solidFill>
                  <a:schemeClr val="bg2">
                    <a:lumMod val="10000"/>
                  </a:schemeClr>
                </a:solidFill>
                <a:latin typeface="Arial" panose="020B0604020202020204" pitchFamily="34" charset="0"/>
                <a:cs typeface="Arial" panose="020B0604020202020204" pitchFamily="34" charset="0"/>
              </a:defRPr>
            </a:lvl1pPr>
          </a:lstStyle>
          <a:p>
            <a:pPr lvl="0"/>
            <a:r>
              <a:rPr lang="en-US"/>
              <a:t>Add text: 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endParaRPr lang="en-US"/>
          </a:p>
        </p:txBody>
      </p:sp>
      <p:sp>
        <p:nvSpPr>
          <p:cNvPr id="94" name="Text Placeholder 59">
            <a:extLst>
              <a:ext uri="{FF2B5EF4-FFF2-40B4-BE49-F238E27FC236}">
                <a16:creationId xmlns:a16="http://schemas.microsoft.com/office/drawing/2014/main" id="{3DF31945-14D5-E13C-327C-C3C0E6D19D8F}"/>
              </a:ext>
            </a:extLst>
          </p:cNvPr>
          <p:cNvSpPr>
            <a:spLocks noGrp="1"/>
          </p:cNvSpPr>
          <p:nvPr>
            <p:ph type="body" sz="quarter" idx="34" hasCustomPrompt="1"/>
          </p:nvPr>
        </p:nvSpPr>
        <p:spPr>
          <a:xfrm>
            <a:off x="4583845" y="4898579"/>
            <a:ext cx="1347858" cy="369332"/>
          </a:xfrm>
          <a:prstGeom prst="rect">
            <a:avLst/>
          </a:prstGeom>
        </p:spPr>
        <p:txBody>
          <a:bodyPr>
            <a:spAutoFit/>
          </a:bodyPr>
          <a:lstStyle>
            <a:lvl1pPr marL="0" indent="0" algn="ctr">
              <a:buNone/>
              <a:defRPr sz="2000" b="1">
                <a:solidFill>
                  <a:srgbClr val="3C4D84"/>
                </a:solidFill>
                <a:latin typeface="+mj-lt"/>
              </a:defRPr>
            </a:lvl1pPr>
          </a:lstStyle>
          <a:p>
            <a:pPr lvl="0"/>
            <a:r>
              <a:rPr lang="en-US"/>
              <a:t>YEAR</a:t>
            </a:r>
          </a:p>
        </p:txBody>
      </p:sp>
      <p:sp>
        <p:nvSpPr>
          <p:cNvPr id="95" name="Text Placeholder 59">
            <a:extLst>
              <a:ext uri="{FF2B5EF4-FFF2-40B4-BE49-F238E27FC236}">
                <a16:creationId xmlns:a16="http://schemas.microsoft.com/office/drawing/2014/main" id="{BA929ED9-BDCD-B236-80F3-988A7D57E783}"/>
              </a:ext>
            </a:extLst>
          </p:cNvPr>
          <p:cNvSpPr>
            <a:spLocks noGrp="1"/>
          </p:cNvSpPr>
          <p:nvPr>
            <p:ph type="body" sz="quarter" idx="35" hasCustomPrompt="1"/>
          </p:nvPr>
        </p:nvSpPr>
        <p:spPr>
          <a:xfrm>
            <a:off x="2843898" y="2562387"/>
            <a:ext cx="1347858" cy="369332"/>
          </a:xfrm>
          <a:prstGeom prst="rect">
            <a:avLst/>
          </a:prstGeom>
        </p:spPr>
        <p:txBody>
          <a:bodyPr>
            <a:spAutoFit/>
          </a:bodyPr>
          <a:lstStyle>
            <a:lvl1pPr marL="0" indent="0" algn="ctr">
              <a:buNone/>
              <a:defRPr sz="2000" b="1">
                <a:solidFill>
                  <a:srgbClr val="3C4D84"/>
                </a:solidFill>
                <a:latin typeface="+mj-lt"/>
              </a:defRPr>
            </a:lvl1pPr>
          </a:lstStyle>
          <a:p>
            <a:pPr lvl="0"/>
            <a:r>
              <a:rPr lang="en-US"/>
              <a:t>YEAR</a:t>
            </a:r>
          </a:p>
        </p:txBody>
      </p:sp>
      <p:sp>
        <p:nvSpPr>
          <p:cNvPr id="96" name="Text Placeholder 24">
            <a:extLst>
              <a:ext uri="{FF2B5EF4-FFF2-40B4-BE49-F238E27FC236}">
                <a16:creationId xmlns:a16="http://schemas.microsoft.com/office/drawing/2014/main" id="{8F9F0300-7349-664E-D040-B012794A909A}"/>
              </a:ext>
            </a:extLst>
          </p:cNvPr>
          <p:cNvSpPr>
            <a:spLocks noGrp="1"/>
          </p:cNvSpPr>
          <p:nvPr>
            <p:ph type="body" sz="quarter" idx="36" hasCustomPrompt="1"/>
          </p:nvPr>
        </p:nvSpPr>
        <p:spPr>
          <a:xfrm>
            <a:off x="2682452" y="4520535"/>
            <a:ext cx="1696661" cy="286232"/>
          </a:xfrm>
          <a:prstGeom prst="rect">
            <a:avLst/>
          </a:prstGeom>
        </p:spPr>
        <p:txBody>
          <a:bodyPr>
            <a:spAutoFit/>
          </a:bodyPr>
          <a:lstStyle>
            <a:lvl1pPr marL="0" indent="0">
              <a:buNone/>
              <a:defRPr sz="1400" b="1" i="0">
                <a:solidFill>
                  <a:srgbClr val="3C4D84"/>
                </a:solidFill>
                <a:latin typeface="+mj-lt"/>
                <a:cs typeface="Arial" panose="020B0604020202020204" pitchFamily="34" charset="0"/>
              </a:defRPr>
            </a:lvl1pPr>
          </a:lstStyle>
          <a:p>
            <a:pPr lvl="0"/>
            <a:r>
              <a:rPr lang="en-US"/>
              <a:t>Subsection 1 Title</a:t>
            </a:r>
          </a:p>
        </p:txBody>
      </p:sp>
      <p:sp>
        <p:nvSpPr>
          <p:cNvPr id="97" name="Text Placeholder 24">
            <a:extLst>
              <a:ext uri="{FF2B5EF4-FFF2-40B4-BE49-F238E27FC236}">
                <a16:creationId xmlns:a16="http://schemas.microsoft.com/office/drawing/2014/main" id="{78514694-7CA9-E7B0-09F9-2024A6173EF8}"/>
              </a:ext>
            </a:extLst>
          </p:cNvPr>
          <p:cNvSpPr>
            <a:spLocks noGrp="1"/>
          </p:cNvSpPr>
          <p:nvPr>
            <p:ph type="body" sz="quarter" idx="37" hasCustomPrompt="1"/>
          </p:nvPr>
        </p:nvSpPr>
        <p:spPr>
          <a:xfrm>
            <a:off x="2700353" y="4958275"/>
            <a:ext cx="1692000" cy="923330"/>
          </a:xfrm>
          <a:prstGeom prst="rect">
            <a:avLst/>
          </a:prstGeom>
        </p:spPr>
        <p:txBody>
          <a:bodyPr>
            <a:spAutoFit/>
          </a:bodyPr>
          <a:lstStyle>
            <a:lvl1pPr marL="0" indent="0" algn="ctr">
              <a:buNone/>
              <a:defRPr sz="1200" b="0" i="0">
                <a:solidFill>
                  <a:schemeClr val="bg2">
                    <a:lumMod val="10000"/>
                  </a:schemeClr>
                </a:solidFill>
                <a:latin typeface="Arial" panose="020B0604020202020204" pitchFamily="34" charset="0"/>
                <a:cs typeface="Arial" panose="020B0604020202020204" pitchFamily="34" charset="0"/>
              </a:defRPr>
            </a:lvl1pPr>
          </a:lstStyle>
          <a:p>
            <a:pPr lvl="0"/>
            <a:r>
              <a:rPr lang="en-US"/>
              <a:t>Add text: 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endParaRPr lang="en-US"/>
          </a:p>
        </p:txBody>
      </p:sp>
      <p:sp>
        <p:nvSpPr>
          <p:cNvPr id="98" name="Text Placeholder 24">
            <a:extLst>
              <a:ext uri="{FF2B5EF4-FFF2-40B4-BE49-F238E27FC236}">
                <a16:creationId xmlns:a16="http://schemas.microsoft.com/office/drawing/2014/main" id="{7A8A8CEF-6CFC-8E9E-4DC5-9D9C3A8D519C}"/>
              </a:ext>
            </a:extLst>
          </p:cNvPr>
          <p:cNvSpPr>
            <a:spLocks noGrp="1"/>
          </p:cNvSpPr>
          <p:nvPr>
            <p:ph type="body" sz="quarter" idx="38" hasCustomPrompt="1"/>
          </p:nvPr>
        </p:nvSpPr>
        <p:spPr>
          <a:xfrm>
            <a:off x="940421" y="1836752"/>
            <a:ext cx="1696468" cy="286232"/>
          </a:xfrm>
          <a:prstGeom prst="rect">
            <a:avLst/>
          </a:prstGeom>
        </p:spPr>
        <p:txBody>
          <a:bodyPr>
            <a:spAutoFit/>
          </a:bodyPr>
          <a:lstStyle>
            <a:lvl1pPr marL="0" indent="0">
              <a:buNone/>
              <a:defRPr sz="1400" b="1" i="0">
                <a:solidFill>
                  <a:srgbClr val="3C4D84"/>
                </a:solidFill>
                <a:latin typeface="+mj-lt"/>
                <a:cs typeface="Arial" panose="020B0604020202020204" pitchFamily="34" charset="0"/>
              </a:defRPr>
            </a:lvl1pPr>
          </a:lstStyle>
          <a:p>
            <a:pPr lvl="0"/>
            <a:r>
              <a:rPr lang="en-US"/>
              <a:t>Subsection 1 Title</a:t>
            </a:r>
          </a:p>
        </p:txBody>
      </p:sp>
      <p:sp>
        <p:nvSpPr>
          <p:cNvPr id="99" name="Text Placeholder 24">
            <a:extLst>
              <a:ext uri="{FF2B5EF4-FFF2-40B4-BE49-F238E27FC236}">
                <a16:creationId xmlns:a16="http://schemas.microsoft.com/office/drawing/2014/main" id="{9FA93A5A-BF0D-B109-A405-9CF35FB326C0}"/>
              </a:ext>
            </a:extLst>
          </p:cNvPr>
          <p:cNvSpPr>
            <a:spLocks noGrp="1"/>
          </p:cNvSpPr>
          <p:nvPr>
            <p:ph type="body" sz="quarter" idx="39" hasCustomPrompt="1"/>
          </p:nvPr>
        </p:nvSpPr>
        <p:spPr>
          <a:xfrm>
            <a:off x="950061" y="2327294"/>
            <a:ext cx="1692000" cy="923330"/>
          </a:xfrm>
          <a:prstGeom prst="rect">
            <a:avLst/>
          </a:prstGeom>
        </p:spPr>
        <p:txBody>
          <a:bodyPr>
            <a:spAutoFit/>
          </a:bodyPr>
          <a:lstStyle>
            <a:lvl1pPr marL="0" indent="0" algn="ctr">
              <a:buNone/>
              <a:defRPr sz="1200" b="0" i="0">
                <a:solidFill>
                  <a:schemeClr val="bg2">
                    <a:lumMod val="10000"/>
                  </a:schemeClr>
                </a:solidFill>
                <a:latin typeface="Arial" panose="020B0604020202020204" pitchFamily="34" charset="0"/>
                <a:cs typeface="Arial" panose="020B0604020202020204" pitchFamily="34" charset="0"/>
              </a:defRPr>
            </a:lvl1pPr>
          </a:lstStyle>
          <a:p>
            <a:pPr lvl="0"/>
            <a:r>
              <a:rPr lang="en-US"/>
              <a:t>Add text: 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endParaRPr lang="en-US"/>
          </a:p>
        </p:txBody>
      </p:sp>
      <p:sp>
        <p:nvSpPr>
          <p:cNvPr id="100" name="Text Placeholder 59">
            <a:extLst>
              <a:ext uri="{FF2B5EF4-FFF2-40B4-BE49-F238E27FC236}">
                <a16:creationId xmlns:a16="http://schemas.microsoft.com/office/drawing/2014/main" id="{9516718B-8835-35A6-79B2-2F00F41F9FBE}"/>
              </a:ext>
            </a:extLst>
          </p:cNvPr>
          <p:cNvSpPr>
            <a:spLocks noGrp="1"/>
          </p:cNvSpPr>
          <p:nvPr>
            <p:ph type="body" sz="quarter" idx="40" hasCustomPrompt="1"/>
          </p:nvPr>
        </p:nvSpPr>
        <p:spPr>
          <a:xfrm>
            <a:off x="1122132" y="4903821"/>
            <a:ext cx="1347858" cy="369332"/>
          </a:xfrm>
          <a:prstGeom prst="rect">
            <a:avLst/>
          </a:prstGeom>
        </p:spPr>
        <p:txBody>
          <a:bodyPr>
            <a:spAutoFit/>
          </a:bodyPr>
          <a:lstStyle>
            <a:lvl1pPr marL="0" indent="0" algn="ctr">
              <a:buNone/>
              <a:defRPr sz="2000" b="1">
                <a:solidFill>
                  <a:srgbClr val="3C4D84"/>
                </a:solidFill>
                <a:latin typeface="+mj-lt"/>
              </a:defRPr>
            </a:lvl1pPr>
          </a:lstStyle>
          <a:p>
            <a:pPr lvl="0"/>
            <a:r>
              <a:rPr lang="en-US"/>
              <a:t>YEAR</a:t>
            </a:r>
          </a:p>
        </p:txBody>
      </p:sp>
      <p:sp>
        <p:nvSpPr>
          <p:cNvPr id="18" name="Title 5">
            <a:extLst>
              <a:ext uri="{FF2B5EF4-FFF2-40B4-BE49-F238E27FC236}">
                <a16:creationId xmlns:a16="http://schemas.microsoft.com/office/drawing/2014/main" id="{2A46C0B3-F4BB-A697-9E87-1E91C73E4627}"/>
              </a:ext>
            </a:extLst>
          </p:cNvPr>
          <p:cNvSpPr>
            <a:spLocks noGrp="1"/>
          </p:cNvSpPr>
          <p:nvPr>
            <p:ph type="title" hasCustomPrompt="1"/>
          </p:nvPr>
        </p:nvSpPr>
        <p:spPr>
          <a:xfrm>
            <a:off x="765601" y="581608"/>
            <a:ext cx="10515600" cy="590931"/>
          </a:xfrm>
          <a:prstGeom prst="rect">
            <a:avLst/>
          </a:prstGeom>
        </p:spPr>
        <p:txBody>
          <a:bodyPr>
            <a:spAutoFit/>
          </a:bodyPr>
          <a:lstStyle>
            <a:lvl1pPr>
              <a:defRPr lang="en-US" sz="3600" b="1" i="0" dirty="0">
                <a:solidFill>
                  <a:schemeClr val="tx2"/>
                </a:solidFill>
                <a:ea typeface="+mn-ea"/>
                <a:cs typeface="Segoe UI" panose="020B0502040204020203" pitchFamily="34" charset="0"/>
              </a:defRPr>
            </a:lvl1pPr>
          </a:lstStyle>
          <a:p>
            <a:pPr lvl="0"/>
            <a:r>
              <a:rPr lang="en-US"/>
              <a:t>Timeline Title</a:t>
            </a:r>
          </a:p>
        </p:txBody>
      </p:sp>
    </p:spTree>
    <p:extLst>
      <p:ext uri="{BB962C8B-B14F-4D97-AF65-F5344CB8AC3E}">
        <p14:creationId xmlns:p14="http://schemas.microsoft.com/office/powerpoint/2010/main" val="28392575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1">
    <p:spTree>
      <p:nvGrpSpPr>
        <p:cNvPr id="1" name=""/>
        <p:cNvGrpSpPr/>
        <p:nvPr/>
      </p:nvGrpSpPr>
      <p:grpSpPr>
        <a:xfrm>
          <a:off x="0" y="0"/>
          <a:ext cx="0" cy="0"/>
          <a:chOff x="0" y="0"/>
          <a:chExt cx="0" cy="0"/>
        </a:xfrm>
      </p:grpSpPr>
      <p:grpSp>
        <p:nvGrpSpPr>
          <p:cNvPr id="92" name="Group 91">
            <a:extLst>
              <a:ext uri="{FF2B5EF4-FFF2-40B4-BE49-F238E27FC236}">
                <a16:creationId xmlns:a16="http://schemas.microsoft.com/office/drawing/2014/main" id="{F0BAFC52-204E-2313-E620-8CBB68B8D06F}"/>
              </a:ext>
            </a:extLst>
          </p:cNvPr>
          <p:cNvGrpSpPr>
            <a:grpSpLocks/>
          </p:cNvGrpSpPr>
          <p:nvPr userDrawn="1"/>
        </p:nvGrpSpPr>
        <p:grpSpPr>
          <a:xfrm>
            <a:off x="-1" y="3502625"/>
            <a:ext cx="12192001" cy="3355372"/>
            <a:chOff x="-1" y="3502625"/>
            <a:chExt cx="12192001" cy="3355372"/>
          </a:xfrm>
          <a:solidFill>
            <a:schemeClr val="bg2"/>
          </a:solidFill>
        </p:grpSpPr>
        <p:sp>
          <p:nvSpPr>
            <p:cNvPr id="62" name="Freeform 32">
              <a:extLst>
                <a:ext uri="{FF2B5EF4-FFF2-40B4-BE49-F238E27FC236}">
                  <a16:creationId xmlns:a16="http://schemas.microsoft.com/office/drawing/2014/main" id="{E5FA8999-48E3-7297-90AE-2C8083963082}"/>
                </a:ext>
                <a:ext uri="{C183D7F6-B498-43B3-948B-1728B52AA6E4}">
                  <adec:decorative xmlns:adec="http://schemas.microsoft.com/office/drawing/2017/decorative" val="1"/>
                </a:ext>
              </a:extLst>
            </p:cNvPr>
            <p:cNvSpPr>
              <a:spLocks/>
            </p:cNvSpPr>
            <p:nvPr userDrawn="1"/>
          </p:nvSpPr>
          <p:spPr>
            <a:xfrm>
              <a:off x="11756758" y="3502625"/>
              <a:ext cx="435242" cy="3355372"/>
            </a:xfrm>
            <a:custGeom>
              <a:avLst/>
              <a:gdLst>
                <a:gd name="connsiteX0" fmla="*/ 435241 w 435241"/>
                <a:gd name="connsiteY0" fmla="*/ 0 h 3394146"/>
                <a:gd name="connsiteX1" fmla="*/ 435241 w 435241"/>
                <a:gd name="connsiteY1" fmla="*/ 3394146 h 3394146"/>
                <a:gd name="connsiteX2" fmla="*/ 0 w 435241"/>
                <a:gd name="connsiteY2" fmla="*/ 3394146 h 3394146"/>
                <a:gd name="connsiteX3" fmla="*/ 0 w 435241"/>
                <a:gd name="connsiteY3" fmla="*/ 523525 h 3394146"/>
              </a:gdLst>
              <a:ahLst/>
              <a:cxnLst>
                <a:cxn ang="0">
                  <a:pos x="connsiteX0" y="connsiteY0"/>
                </a:cxn>
                <a:cxn ang="0">
                  <a:pos x="connsiteX1" y="connsiteY1"/>
                </a:cxn>
                <a:cxn ang="0">
                  <a:pos x="connsiteX2" y="connsiteY2"/>
                </a:cxn>
                <a:cxn ang="0">
                  <a:pos x="connsiteX3" y="connsiteY3"/>
                </a:cxn>
              </a:cxnLst>
              <a:rect l="l" t="t" r="r" b="b"/>
              <a:pathLst>
                <a:path w="435241" h="3394146">
                  <a:moveTo>
                    <a:pt x="435241" y="0"/>
                  </a:moveTo>
                  <a:lnTo>
                    <a:pt x="435241" y="3394146"/>
                  </a:lnTo>
                  <a:lnTo>
                    <a:pt x="0" y="3394146"/>
                  </a:lnTo>
                  <a:lnTo>
                    <a:pt x="0" y="52352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p>
          </p:txBody>
        </p:sp>
        <p:sp>
          <p:nvSpPr>
            <p:cNvPr id="9" name="Freeform 32">
              <a:extLst>
                <a:ext uri="{FF2B5EF4-FFF2-40B4-BE49-F238E27FC236}">
                  <a16:creationId xmlns:a16="http://schemas.microsoft.com/office/drawing/2014/main" id="{916C38E7-9FFC-57A3-BDE2-CF1F3D3D7B88}"/>
                </a:ext>
                <a:ext uri="{C183D7F6-B498-43B3-948B-1728B52AA6E4}">
                  <adec:decorative xmlns:adec="http://schemas.microsoft.com/office/drawing/2017/decorative" val="1"/>
                </a:ext>
              </a:extLst>
            </p:cNvPr>
            <p:cNvSpPr>
              <a:spLocks/>
            </p:cNvSpPr>
            <p:nvPr userDrawn="1"/>
          </p:nvSpPr>
          <p:spPr>
            <a:xfrm flipH="1">
              <a:off x="-1" y="3502625"/>
              <a:ext cx="435241" cy="3355369"/>
            </a:xfrm>
            <a:custGeom>
              <a:avLst/>
              <a:gdLst>
                <a:gd name="connsiteX0" fmla="*/ 435241 w 435241"/>
                <a:gd name="connsiteY0" fmla="*/ 0 h 3394146"/>
                <a:gd name="connsiteX1" fmla="*/ 435241 w 435241"/>
                <a:gd name="connsiteY1" fmla="*/ 3394146 h 3394146"/>
                <a:gd name="connsiteX2" fmla="*/ 0 w 435241"/>
                <a:gd name="connsiteY2" fmla="*/ 3394146 h 3394146"/>
                <a:gd name="connsiteX3" fmla="*/ 0 w 435241"/>
                <a:gd name="connsiteY3" fmla="*/ 523525 h 3394146"/>
              </a:gdLst>
              <a:ahLst/>
              <a:cxnLst>
                <a:cxn ang="0">
                  <a:pos x="connsiteX0" y="connsiteY0"/>
                </a:cxn>
                <a:cxn ang="0">
                  <a:pos x="connsiteX1" y="connsiteY1"/>
                </a:cxn>
                <a:cxn ang="0">
                  <a:pos x="connsiteX2" y="connsiteY2"/>
                </a:cxn>
                <a:cxn ang="0">
                  <a:pos x="connsiteX3" y="connsiteY3"/>
                </a:cxn>
              </a:cxnLst>
              <a:rect l="l" t="t" r="r" b="b"/>
              <a:pathLst>
                <a:path w="435241" h="3394146">
                  <a:moveTo>
                    <a:pt x="435241" y="0"/>
                  </a:moveTo>
                  <a:lnTo>
                    <a:pt x="435241" y="3394146"/>
                  </a:lnTo>
                  <a:lnTo>
                    <a:pt x="0" y="3394146"/>
                  </a:lnTo>
                  <a:lnTo>
                    <a:pt x="0" y="52352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p>
          </p:txBody>
        </p:sp>
        <p:sp>
          <p:nvSpPr>
            <p:cNvPr id="90" name="Rectangle 89">
              <a:extLst>
                <a:ext uri="{FF2B5EF4-FFF2-40B4-BE49-F238E27FC236}">
                  <a16:creationId xmlns:a16="http://schemas.microsoft.com/office/drawing/2014/main" id="{7249CD4F-D17A-F66C-C18B-18340F938664}"/>
                </a:ext>
              </a:extLst>
            </p:cNvPr>
            <p:cNvSpPr>
              <a:spLocks/>
            </p:cNvSpPr>
            <p:nvPr userDrawn="1"/>
          </p:nvSpPr>
          <p:spPr>
            <a:xfrm>
              <a:off x="1" y="6594071"/>
              <a:ext cx="12191999" cy="263567"/>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Rectangle 7">
            <a:extLst>
              <a:ext uri="{FF2B5EF4-FFF2-40B4-BE49-F238E27FC236}">
                <a16:creationId xmlns:a16="http://schemas.microsoft.com/office/drawing/2014/main" id="{BECF4067-51DF-1AB0-CD72-0B0EA07124C2}"/>
              </a:ext>
              <a:ext uri="{C183D7F6-B498-43B3-948B-1728B52AA6E4}">
                <adec:decorative xmlns:adec="http://schemas.microsoft.com/office/drawing/2017/decorative" val="1"/>
              </a:ext>
            </a:extLst>
          </p:cNvPr>
          <p:cNvSpPr>
            <a:spLocks/>
          </p:cNvSpPr>
          <p:nvPr userDrawn="1"/>
        </p:nvSpPr>
        <p:spPr>
          <a:xfrm>
            <a:off x="0" y="0"/>
            <a:ext cx="12191999" cy="35026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450"/>
          </a:p>
        </p:txBody>
      </p:sp>
      <p:sp>
        <p:nvSpPr>
          <p:cNvPr id="16" name="Rectangle 15">
            <a:extLst>
              <a:ext uri="{FF2B5EF4-FFF2-40B4-BE49-F238E27FC236}">
                <a16:creationId xmlns:a16="http://schemas.microsoft.com/office/drawing/2014/main" id="{CDC2FA13-E3A5-C60D-ED44-88227E78ADFC}"/>
              </a:ext>
            </a:extLst>
          </p:cNvPr>
          <p:cNvSpPr>
            <a:spLocks/>
          </p:cNvSpPr>
          <p:nvPr userDrawn="1"/>
        </p:nvSpPr>
        <p:spPr>
          <a:xfrm>
            <a:off x="205961" y="201297"/>
            <a:ext cx="11780078" cy="645504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latin typeface="+mj-lt"/>
            </a:endParaRPr>
          </a:p>
        </p:txBody>
      </p:sp>
      <p:sp>
        <p:nvSpPr>
          <p:cNvPr id="2" name="Rectangle 1">
            <a:extLst>
              <a:ext uri="{FF2B5EF4-FFF2-40B4-BE49-F238E27FC236}">
                <a16:creationId xmlns:a16="http://schemas.microsoft.com/office/drawing/2014/main" id="{83D05CDA-DE81-8058-84B3-7B3AB498D97B}"/>
              </a:ext>
            </a:extLst>
          </p:cNvPr>
          <p:cNvSpPr/>
          <p:nvPr userDrawn="1"/>
        </p:nvSpPr>
        <p:spPr>
          <a:xfrm>
            <a:off x="11854543" y="6574971"/>
            <a:ext cx="337456" cy="28302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5">
            <a:extLst>
              <a:ext uri="{FF2B5EF4-FFF2-40B4-BE49-F238E27FC236}">
                <a16:creationId xmlns:a16="http://schemas.microsoft.com/office/drawing/2014/main" id="{339E22DA-A011-2797-031D-DA3B47E9DBF2}"/>
              </a:ext>
            </a:extLst>
          </p:cNvPr>
          <p:cNvSpPr txBox="1">
            <a:spLocks/>
          </p:cNvSpPr>
          <p:nvPr userDrawn="1"/>
        </p:nvSpPr>
        <p:spPr>
          <a:xfrm>
            <a:off x="10058400" y="6657340"/>
            <a:ext cx="2133600" cy="172720"/>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FB9BE49F-ED5E-4B69-A794-E61762516069}" type="slidenum">
              <a:rPr lang="en-US" sz="1100" b="1" smtClean="0">
                <a:solidFill>
                  <a:srgbClr val="161C54"/>
                </a:solidFill>
              </a:rPr>
              <a:pPr algn="r"/>
              <a:t>‹#›</a:t>
            </a:fld>
            <a:endParaRPr lang="en-US" sz="1100" b="1">
              <a:solidFill>
                <a:srgbClr val="161C54"/>
              </a:solidFill>
            </a:endParaRPr>
          </a:p>
        </p:txBody>
      </p:sp>
      <p:sp>
        <p:nvSpPr>
          <p:cNvPr id="4" name="Rectangle 3">
            <a:extLst>
              <a:ext uri="{FF2B5EF4-FFF2-40B4-BE49-F238E27FC236}">
                <a16:creationId xmlns:a16="http://schemas.microsoft.com/office/drawing/2014/main" id="{F605000C-38EC-8F6C-3FD1-91A101CFE0AB}"/>
              </a:ext>
            </a:extLst>
          </p:cNvPr>
          <p:cNvSpPr/>
          <p:nvPr userDrawn="1"/>
        </p:nvSpPr>
        <p:spPr>
          <a:xfrm>
            <a:off x="1092455" y="1849734"/>
            <a:ext cx="2886084" cy="3953821"/>
          </a:xfrm>
          <a:prstGeom prst="rect">
            <a:avLst/>
          </a:prstGeom>
          <a:ln>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5" name="Rectangle 4">
            <a:extLst>
              <a:ext uri="{FF2B5EF4-FFF2-40B4-BE49-F238E27FC236}">
                <a16:creationId xmlns:a16="http://schemas.microsoft.com/office/drawing/2014/main" id="{EAE5FB6F-9FD6-FDEE-5177-E734461D8921}"/>
              </a:ext>
            </a:extLst>
          </p:cNvPr>
          <p:cNvSpPr/>
          <p:nvPr userDrawn="1"/>
        </p:nvSpPr>
        <p:spPr>
          <a:xfrm>
            <a:off x="4684390" y="1847243"/>
            <a:ext cx="2886084" cy="3953821"/>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7" name="Rectangle 6">
            <a:extLst>
              <a:ext uri="{FF2B5EF4-FFF2-40B4-BE49-F238E27FC236}">
                <a16:creationId xmlns:a16="http://schemas.microsoft.com/office/drawing/2014/main" id="{359BC1D6-BCC1-73C2-E3C7-B057D3D50A89}"/>
              </a:ext>
            </a:extLst>
          </p:cNvPr>
          <p:cNvSpPr/>
          <p:nvPr userDrawn="1"/>
        </p:nvSpPr>
        <p:spPr>
          <a:xfrm>
            <a:off x="8196255" y="1845589"/>
            <a:ext cx="2886084" cy="3953821"/>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1" name="Text Placeholder 24">
            <a:extLst>
              <a:ext uri="{FF2B5EF4-FFF2-40B4-BE49-F238E27FC236}">
                <a16:creationId xmlns:a16="http://schemas.microsoft.com/office/drawing/2014/main" id="{9792EE7E-13BA-D701-2ED9-71D3A7F95EC8}"/>
              </a:ext>
            </a:extLst>
          </p:cNvPr>
          <p:cNvSpPr>
            <a:spLocks noGrp="1"/>
          </p:cNvSpPr>
          <p:nvPr>
            <p:ph type="body" sz="quarter" idx="37" hasCustomPrompt="1"/>
          </p:nvPr>
        </p:nvSpPr>
        <p:spPr>
          <a:xfrm>
            <a:off x="1274323" y="1958020"/>
            <a:ext cx="2557447" cy="369332"/>
          </a:xfrm>
          <a:prstGeom prst="rect">
            <a:avLst/>
          </a:prstGeom>
        </p:spPr>
        <p:txBody>
          <a:bodyPr>
            <a:spAutoFit/>
          </a:bodyPr>
          <a:lstStyle>
            <a:lvl1pPr marL="0" indent="0" algn="ctr">
              <a:buNone/>
              <a:defRPr sz="2000" b="0" i="0">
                <a:solidFill>
                  <a:schemeClr val="bg2">
                    <a:lumMod val="10000"/>
                  </a:schemeClr>
                </a:solidFill>
                <a:latin typeface="Arial" panose="020B0604020202020204" pitchFamily="34" charset="0"/>
                <a:cs typeface="Arial" panose="020B0604020202020204" pitchFamily="34" charset="0"/>
              </a:defRPr>
            </a:lvl1pPr>
          </a:lstStyle>
          <a:p>
            <a:pPr lvl="0"/>
            <a:r>
              <a:rPr lang="en-US"/>
              <a:t>Add text</a:t>
            </a:r>
          </a:p>
        </p:txBody>
      </p:sp>
      <p:sp>
        <p:nvSpPr>
          <p:cNvPr id="12" name="Text Placeholder 24">
            <a:extLst>
              <a:ext uri="{FF2B5EF4-FFF2-40B4-BE49-F238E27FC236}">
                <a16:creationId xmlns:a16="http://schemas.microsoft.com/office/drawing/2014/main" id="{5E3A9C00-0AEF-CE3A-A6A6-7C16276E4BFE}"/>
              </a:ext>
            </a:extLst>
          </p:cNvPr>
          <p:cNvSpPr>
            <a:spLocks noGrp="1"/>
          </p:cNvSpPr>
          <p:nvPr>
            <p:ph type="body" sz="quarter" idx="38" hasCustomPrompt="1"/>
          </p:nvPr>
        </p:nvSpPr>
        <p:spPr>
          <a:xfrm>
            <a:off x="4817275" y="1958020"/>
            <a:ext cx="2557447" cy="369332"/>
          </a:xfrm>
          <a:prstGeom prst="rect">
            <a:avLst/>
          </a:prstGeom>
        </p:spPr>
        <p:txBody>
          <a:bodyPr>
            <a:spAutoFit/>
          </a:bodyPr>
          <a:lstStyle>
            <a:lvl1pPr marL="0" indent="0" algn="ctr">
              <a:buNone/>
              <a:defRPr sz="2000" b="0" i="0">
                <a:solidFill>
                  <a:schemeClr val="bg2">
                    <a:lumMod val="10000"/>
                  </a:schemeClr>
                </a:solidFill>
                <a:latin typeface="Arial" panose="020B0604020202020204" pitchFamily="34" charset="0"/>
                <a:cs typeface="Arial" panose="020B0604020202020204" pitchFamily="34" charset="0"/>
              </a:defRPr>
            </a:lvl1pPr>
          </a:lstStyle>
          <a:p>
            <a:pPr lvl="0"/>
            <a:r>
              <a:rPr lang="en-US"/>
              <a:t>Add text</a:t>
            </a:r>
          </a:p>
        </p:txBody>
      </p:sp>
      <p:sp>
        <p:nvSpPr>
          <p:cNvPr id="17" name="Text Placeholder 24">
            <a:extLst>
              <a:ext uri="{FF2B5EF4-FFF2-40B4-BE49-F238E27FC236}">
                <a16:creationId xmlns:a16="http://schemas.microsoft.com/office/drawing/2014/main" id="{D4B20A3A-E301-3651-5A36-161FF97E8607}"/>
              </a:ext>
            </a:extLst>
          </p:cNvPr>
          <p:cNvSpPr>
            <a:spLocks noGrp="1"/>
          </p:cNvSpPr>
          <p:nvPr>
            <p:ph type="body" sz="quarter" idx="39" hasCustomPrompt="1"/>
          </p:nvPr>
        </p:nvSpPr>
        <p:spPr>
          <a:xfrm>
            <a:off x="8360574" y="1957571"/>
            <a:ext cx="2557447" cy="369332"/>
          </a:xfrm>
          <a:prstGeom prst="rect">
            <a:avLst/>
          </a:prstGeom>
        </p:spPr>
        <p:txBody>
          <a:bodyPr>
            <a:spAutoFit/>
          </a:bodyPr>
          <a:lstStyle>
            <a:lvl1pPr marL="0" indent="0" algn="ctr">
              <a:buNone/>
              <a:defRPr sz="2000" b="0" i="0">
                <a:solidFill>
                  <a:schemeClr val="bg2">
                    <a:lumMod val="10000"/>
                  </a:schemeClr>
                </a:solidFill>
                <a:latin typeface="Arial" panose="020B0604020202020204" pitchFamily="34" charset="0"/>
                <a:cs typeface="Arial" panose="020B0604020202020204" pitchFamily="34" charset="0"/>
              </a:defRPr>
            </a:lvl1pPr>
          </a:lstStyle>
          <a:p>
            <a:pPr lvl="0"/>
            <a:r>
              <a:rPr lang="en-US"/>
              <a:t>Add text</a:t>
            </a:r>
          </a:p>
        </p:txBody>
      </p:sp>
      <p:sp>
        <p:nvSpPr>
          <p:cNvPr id="19" name="Picture Placeholder 18">
            <a:extLst>
              <a:ext uri="{FF2B5EF4-FFF2-40B4-BE49-F238E27FC236}">
                <a16:creationId xmlns:a16="http://schemas.microsoft.com/office/drawing/2014/main" id="{7A4CAE5F-3783-FC80-F46A-4B5F2CD8A481}"/>
              </a:ext>
            </a:extLst>
          </p:cNvPr>
          <p:cNvSpPr>
            <a:spLocks noGrp="1"/>
          </p:cNvSpPr>
          <p:nvPr>
            <p:ph type="pic" sz="quarter" idx="40"/>
          </p:nvPr>
        </p:nvSpPr>
        <p:spPr>
          <a:xfrm>
            <a:off x="1697704" y="4508027"/>
            <a:ext cx="1675586" cy="1152504"/>
          </a:xfrm>
          <a:prstGeom prst="rect">
            <a:avLst/>
          </a:prstGeom>
        </p:spPr>
        <p:txBody>
          <a:bodyPr/>
          <a:lstStyle/>
          <a:p>
            <a:endParaRPr lang="en-US"/>
          </a:p>
        </p:txBody>
      </p:sp>
      <p:sp>
        <p:nvSpPr>
          <p:cNvPr id="21" name="Picture Placeholder 18">
            <a:extLst>
              <a:ext uri="{FF2B5EF4-FFF2-40B4-BE49-F238E27FC236}">
                <a16:creationId xmlns:a16="http://schemas.microsoft.com/office/drawing/2014/main" id="{CFE2CBE2-06BF-2D68-138C-827FA296AE35}"/>
              </a:ext>
            </a:extLst>
          </p:cNvPr>
          <p:cNvSpPr>
            <a:spLocks noGrp="1"/>
          </p:cNvSpPr>
          <p:nvPr>
            <p:ph type="pic" sz="quarter" idx="41"/>
          </p:nvPr>
        </p:nvSpPr>
        <p:spPr>
          <a:xfrm>
            <a:off x="5289639" y="4508027"/>
            <a:ext cx="1675586" cy="1152504"/>
          </a:xfrm>
          <a:prstGeom prst="rect">
            <a:avLst/>
          </a:prstGeom>
        </p:spPr>
        <p:txBody>
          <a:bodyPr/>
          <a:lstStyle/>
          <a:p>
            <a:endParaRPr lang="en-US"/>
          </a:p>
        </p:txBody>
      </p:sp>
      <p:sp>
        <p:nvSpPr>
          <p:cNvPr id="22" name="Picture Placeholder 18">
            <a:extLst>
              <a:ext uri="{FF2B5EF4-FFF2-40B4-BE49-F238E27FC236}">
                <a16:creationId xmlns:a16="http://schemas.microsoft.com/office/drawing/2014/main" id="{E9D782DB-1ED2-EB70-2C34-2056678FEC4A}"/>
              </a:ext>
            </a:extLst>
          </p:cNvPr>
          <p:cNvSpPr>
            <a:spLocks noGrp="1"/>
          </p:cNvSpPr>
          <p:nvPr>
            <p:ph type="pic" sz="quarter" idx="42"/>
          </p:nvPr>
        </p:nvSpPr>
        <p:spPr>
          <a:xfrm>
            <a:off x="8801505" y="4508027"/>
            <a:ext cx="1675586" cy="1152504"/>
          </a:xfrm>
          <a:prstGeom prst="rect">
            <a:avLst/>
          </a:prstGeom>
        </p:spPr>
        <p:txBody>
          <a:bodyPr/>
          <a:lstStyle/>
          <a:p>
            <a:endParaRPr lang="en-US"/>
          </a:p>
        </p:txBody>
      </p:sp>
      <p:sp>
        <p:nvSpPr>
          <p:cNvPr id="6" name="Title 5">
            <a:extLst>
              <a:ext uri="{FF2B5EF4-FFF2-40B4-BE49-F238E27FC236}">
                <a16:creationId xmlns:a16="http://schemas.microsoft.com/office/drawing/2014/main" id="{862FCA5E-6CA3-77D8-4B1B-BD91E65A16F5}"/>
              </a:ext>
            </a:extLst>
          </p:cNvPr>
          <p:cNvSpPr>
            <a:spLocks noGrp="1"/>
          </p:cNvSpPr>
          <p:nvPr>
            <p:ph type="title" hasCustomPrompt="1"/>
          </p:nvPr>
        </p:nvSpPr>
        <p:spPr>
          <a:xfrm>
            <a:off x="765601" y="581608"/>
            <a:ext cx="10515600" cy="590931"/>
          </a:xfrm>
          <a:prstGeom prst="rect">
            <a:avLst/>
          </a:prstGeom>
        </p:spPr>
        <p:txBody>
          <a:bodyPr>
            <a:spAutoFit/>
          </a:bodyPr>
          <a:lstStyle>
            <a:lvl1pPr>
              <a:defRPr lang="en-US" sz="3600" b="1" i="0" dirty="0">
                <a:solidFill>
                  <a:schemeClr val="tx2"/>
                </a:solidFill>
                <a:ea typeface="+mn-ea"/>
                <a:cs typeface="Segoe UI" panose="020B0502040204020203" pitchFamily="34" charset="0"/>
              </a:defRPr>
            </a:lvl1pPr>
          </a:lstStyle>
          <a:p>
            <a:pPr lvl="0"/>
            <a:r>
              <a:rPr lang="en-US"/>
              <a:t>Insert Title</a:t>
            </a:r>
          </a:p>
        </p:txBody>
      </p:sp>
    </p:spTree>
    <p:extLst>
      <p:ext uri="{BB962C8B-B14F-4D97-AF65-F5344CB8AC3E}">
        <p14:creationId xmlns:p14="http://schemas.microsoft.com/office/powerpoint/2010/main" val="21186898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2">
    <p:spTree>
      <p:nvGrpSpPr>
        <p:cNvPr id="1" name=""/>
        <p:cNvGrpSpPr/>
        <p:nvPr/>
      </p:nvGrpSpPr>
      <p:grpSpPr>
        <a:xfrm>
          <a:off x="0" y="0"/>
          <a:ext cx="0" cy="0"/>
          <a:chOff x="0" y="0"/>
          <a:chExt cx="0" cy="0"/>
        </a:xfrm>
      </p:grpSpPr>
      <p:grpSp>
        <p:nvGrpSpPr>
          <p:cNvPr id="92" name="Group 91">
            <a:extLst>
              <a:ext uri="{FF2B5EF4-FFF2-40B4-BE49-F238E27FC236}">
                <a16:creationId xmlns:a16="http://schemas.microsoft.com/office/drawing/2014/main" id="{F0BAFC52-204E-2313-E620-8CBB68B8D06F}"/>
              </a:ext>
            </a:extLst>
          </p:cNvPr>
          <p:cNvGrpSpPr>
            <a:grpSpLocks/>
          </p:cNvGrpSpPr>
          <p:nvPr userDrawn="1"/>
        </p:nvGrpSpPr>
        <p:grpSpPr>
          <a:xfrm>
            <a:off x="-1" y="3502625"/>
            <a:ext cx="12192001" cy="3355372"/>
            <a:chOff x="-1" y="3502625"/>
            <a:chExt cx="12192001" cy="3355372"/>
          </a:xfrm>
          <a:solidFill>
            <a:schemeClr val="bg2"/>
          </a:solidFill>
        </p:grpSpPr>
        <p:sp>
          <p:nvSpPr>
            <p:cNvPr id="62" name="Freeform 32">
              <a:extLst>
                <a:ext uri="{FF2B5EF4-FFF2-40B4-BE49-F238E27FC236}">
                  <a16:creationId xmlns:a16="http://schemas.microsoft.com/office/drawing/2014/main" id="{E5FA8999-48E3-7297-90AE-2C8083963082}"/>
                </a:ext>
                <a:ext uri="{C183D7F6-B498-43B3-948B-1728B52AA6E4}">
                  <adec:decorative xmlns:adec="http://schemas.microsoft.com/office/drawing/2017/decorative" val="1"/>
                </a:ext>
              </a:extLst>
            </p:cNvPr>
            <p:cNvSpPr>
              <a:spLocks/>
            </p:cNvSpPr>
            <p:nvPr userDrawn="1"/>
          </p:nvSpPr>
          <p:spPr>
            <a:xfrm>
              <a:off x="11756758" y="3502625"/>
              <a:ext cx="435242" cy="3355372"/>
            </a:xfrm>
            <a:custGeom>
              <a:avLst/>
              <a:gdLst>
                <a:gd name="connsiteX0" fmla="*/ 435241 w 435241"/>
                <a:gd name="connsiteY0" fmla="*/ 0 h 3394146"/>
                <a:gd name="connsiteX1" fmla="*/ 435241 w 435241"/>
                <a:gd name="connsiteY1" fmla="*/ 3394146 h 3394146"/>
                <a:gd name="connsiteX2" fmla="*/ 0 w 435241"/>
                <a:gd name="connsiteY2" fmla="*/ 3394146 h 3394146"/>
                <a:gd name="connsiteX3" fmla="*/ 0 w 435241"/>
                <a:gd name="connsiteY3" fmla="*/ 523525 h 3394146"/>
              </a:gdLst>
              <a:ahLst/>
              <a:cxnLst>
                <a:cxn ang="0">
                  <a:pos x="connsiteX0" y="connsiteY0"/>
                </a:cxn>
                <a:cxn ang="0">
                  <a:pos x="connsiteX1" y="connsiteY1"/>
                </a:cxn>
                <a:cxn ang="0">
                  <a:pos x="connsiteX2" y="connsiteY2"/>
                </a:cxn>
                <a:cxn ang="0">
                  <a:pos x="connsiteX3" y="connsiteY3"/>
                </a:cxn>
              </a:cxnLst>
              <a:rect l="l" t="t" r="r" b="b"/>
              <a:pathLst>
                <a:path w="435241" h="3394146">
                  <a:moveTo>
                    <a:pt x="435241" y="0"/>
                  </a:moveTo>
                  <a:lnTo>
                    <a:pt x="435241" y="3394146"/>
                  </a:lnTo>
                  <a:lnTo>
                    <a:pt x="0" y="3394146"/>
                  </a:lnTo>
                  <a:lnTo>
                    <a:pt x="0" y="52352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p>
          </p:txBody>
        </p:sp>
        <p:sp>
          <p:nvSpPr>
            <p:cNvPr id="9" name="Freeform 32">
              <a:extLst>
                <a:ext uri="{FF2B5EF4-FFF2-40B4-BE49-F238E27FC236}">
                  <a16:creationId xmlns:a16="http://schemas.microsoft.com/office/drawing/2014/main" id="{916C38E7-9FFC-57A3-BDE2-CF1F3D3D7B88}"/>
                </a:ext>
                <a:ext uri="{C183D7F6-B498-43B3-948B-1728B52AA6E4}">
                  <adec:decorative xmlns:adec="http://schemas.microsoft.com/office/drawing/2017/decorative" val="1"/>
                </a:ext>
              </a:extLst>
            </p:cNvPr>
            <p:cNvSpPr>
              <a:spLocks/>
            </p:cNvSpPr>
            <p:nvPr userDrawn="1"/>
          </p:nvSpPr>
          <p:spPr>
            <a:xfrm flipH="1">
              <a:off x="-1" y="3502625"/>
              <a:ext cx="435241" cy="3355369"/>
            </a:xfrm>
            <a:custGeom>
              <a:avLst/>
              <a:gdLst>
                <a:gd name="connsiteX0" fmla="*/ 435241 w 435241"/>
                <a:gd name="connsiteY0" fmla="*/ 0 h 3394146"/>
                <a:gd name="connsiteX1" fmla="*/ 435241 w 435241"/>
                <a:gd name="connsiteY1" fmla="*/ 3394146 h 3394146"/>
                <a:gd name="connsiteX2" fmla="*/ 0 w 435241"/>
                <a:gd name="connsiteY2" fmla="*/ 3394146 h 3394146"/>
                <a:gd name="connsiteX3" fmla="*/ 0 w 435241"/>
                <a:gd name="connsiteY3" fmla="*/ 523525 h 3394146"/>
              </a:gdLst>
              <a:ahLst/>
              <a:cxnLst>
                <a:cxn ang="0">
                  <a:pos x="connsiteX0" y="connsiteY0"/>
                </a:cxn>
                <a:cxn ang="0">
                  <a:pos x="connsiteX1" y="connsiteY1"/>
                </a:cxn>
                <a:cxn ang="0">
                  <a:pos x="connsiteX2" y="connsiteY2"/>
                </a:cxn>
                <a:cxn ang="0">
                  <a:pos x="connsiteX3" y="connsiteY3"/>
                </a:cxn>
              </a:cxnLst>
              <a:rect l="l" t="t" r="r" b="b"/>
              <a:pathLst>
                <a:path w="435241" h="3394146">
                  <a:moveTo>
                    <a:pt x="435241" y="0"/>
                  </a:moveTo>
                  <a:lnTo>
                    <a:pt x="435241" y="3394146"/>
                  </a:lnTo>
                  <a:lnTo>
                    <a:pt x="0" y="3394146"/>
                  </a:lnTo>
                  <a:lnTo>
                    <a:pt x="0" y="52352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p>
          </p:txBody>
        </p:sp>
        <p:sp>
          <p:nvSpPr>
            <p:cNvPr id="90" name="Rectangle 89">
              <a:extLst>
                <a:ext uri="{FF2B5EF4-FFF2-40B4-BE49-F238E27FC236}">
                  <a16:creationId xmlns:a16="http://schemas.microsoft.com/office/drawing/2014/main" id="{7249CD4F-D17A-F66C-C18B-18340F938664}"/>
                </a:ext>
              </a:extLst>
            </p:cNvPr>
            <p:cNvSpPr>
              <a:spLocks/>
            </p:cNvSpPr>
            <p:nvPr userDrawn="1"/>
          </p:nvSpPr>
          <p:spPr>
            <a:xfrm>
              <a:off x="1" y="6594071"/>
              <a:ext cx="12191999" cy="263567"/>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Rectangle 7">
            <a:extLst>
              <a:ext uri="{FF2B5EF4-FFF2-40B4-BE49-F238E27FC236}">
                <a16:creationId xmlns:a16="http://schemas.microsoft.com/office/drawing/2014/main" id="{BECF4067-51DF-1AB0-CD72-0B0EA07124C2}"/>
              </a:ext>
              <a:ext uri="{C183D7F6-B498-43B3-948B-1728B52AA6E4}">
                <adec:decorative xmlns:adec="http://schemas.microsoft.com/office/drawing/2017/decorative" val="1"/>
              </a:ext>
            </a:extLst>
          </p:cNvPr>
          <p:cNvSpPr>
            <a:spLocks/>
          </p:cNvSpPr>
          <p:nvPr userDrawn="1"/>
        </p:nvSpPr>
        <p:spPr>
          <a:xfrm>
            <a:off x="0" y="0"/>
            <a:ext cx="12191999" cy="35026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450"/>
          </a:p>
        </p:txBody>
      </p:sp>
      <p:sp>
        <p:nvSpPr>
          <p:cNvPr id="16" name="Rectangle 15">
            <a:extLst>
              <a:ext uri="{FF2B5EF4-FFF2-40B4-BE49-F238E27FC236}">
                <a16:creationId xmlns:a16="http://schemas.microsoft.com/office/drawing/2014/main" id="{CDC2FA13-E3A5-C60D-ED44-88227E78ADFC}"/>
              </a:ext>
            </a:extLst>
          </p:cNvPr>
          <p:cNvSpPr>
            <a:spLocks/>
          </p:cNvSpPr>
          <p:nvPr userDrawn="1"/>
        </p:nvSpPr>
        <p:spPr>
          <a:xfrm>
            <a:off x="205961" y="201297"/>
            <a:ext cx="11780078" cy="645504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latin typeface="+mj-lt"/>
            </a:endParaRPr>
          </a:p>
        </p:txBody>
      </p:sp>
      <p:sp>
        <p:nvSpPr>
          <p:cNvPr id="2" name="Rectangle 1">
            <a:extLst>
              <a:ext uri="{FF2B5EF4-FFF2-40B4-BE49-F238E27FC236}">
                <a16:creationId xmlns:a16="http://schemas.microsoft.com/office/drawing/2014/main" id="{83D05CDA-DE81-8058-84B3-7B3AB498D97B}"/>
              </a:ext>
            </a:extLst>
          </p:cNvPr>
          <p:cNvSpPr/>
          <p:nvPr userDrawn="1"/>
        </p:nvSpPr>
        <p:spPr>
          <a:xfrm>
            <a:off x="11854543" y="6574971"/>
            <a:ext cx="337456" cy="28302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5">
            <a:extLst>
              <a:ext uri="{FF2B5EF4-FFF2-40B4-BE49-F238E27FC236}">
                <a16:creationId xmlns:a16="http://schemas.microsoft.com/office/drawing/2014/main" id="{339E22DA-A011-2797-031D-DA3B47E9DBF2}"/>
              </a:ext>
            </a:extLst>
          </p:cNvPr>
          <p:cNvSpPr txBox="1">
            <a:spLocks/>
          </p:cNvSpPr>
          <p:nvPr userDrawn="1"/>
        </p:nvSpPr>
        <p:spPr>
          <a:xfrm>
            <a:off x="10058400" y="6612895"/>
            <a:ext cx="2133600" cy="261610"/>
          </a:xfrm>
          <a:prstGeom prst="rect">
            <a:avLst/>
          </a:prstGeom>
        </p:spPr>
        <p:txBody>
          <a:bodyPr vert="horz" lIns="91440" tIns="45720" rIns="91440" bIns="45720" rtlCol="0" anchor="ctr">
            <a:sp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FB9BE49F-ED5E-4B69-A794-E61762516069}" type="slidenum">
              <a:rPr lang="en-US" sz="1100" b="1" smtClean="0">
                <a:solidFill>
                  <a:srgbClr val="161C54"/>
                </a:solidFill>
              </a:rPr>
              <a:pPr algn="r"/>
              <a:t>‹#›</a:t>
            </a:fld>
            <a:endParaRPr lang="en-US" sz="1100" b="1">
              <a:solidFill>
                <a:srgbClr val="161C54"/>
              </a:solidFill>
            </a:endParaRPr>
          </a:p>
        </p:txBody>
      </p:sp>
      <p:sp>
        <p:nvSpPr>
          <p:cNvPr id="19" name="Picture Placeholder 18">
            <a:extLst>
              <a:ext uri="{FF2B5EF4-FFF2-40B4-BE49-F238E27FC236}">
                <a16:creationId xmlns:a16="http://schemas.microsoft.com/office/drawing/2014/main" id="{7A4CAE5F-3783-FC80-F46A-4B5F2CD8A481}"/>
              </a:ext>
            </a:extLst>
          </p:cNvPr>
          <p:cNvSpPr>
            <a:spLocks noGrp="1"/>
          </p:cNvSpPr>
          <p:nvPr>
            <p:ph type="pic" sz="quarter" idx="40"/>
          </p:nvPr>
        </p:nvSpPr>
        <p:spPr>
          <a:xfrm>
            <a:off x="533214" y="1630385"/>
            <a:ext cx="2955255" cy="4818621"/>
          </a:xfrm>
          <a:prstGeom prst="rect">
            <a:avLst/>
          </a:prstGeom>
        </p:spPr>
        <p:txBody>
          <a:bodyPr/>
          <a:lstStyle/>
          <a:p>
            <a:endParaRPr lang="en-US"/>
          </a:p>
        </p:txBody>
      </p:sp>
      <p:grpSp>
        <p:nvGrpSpPr>
          <p:cNvPr id="28" name="Group 27">
            <a:extLst>
              <a:ext uri="{FF2B5EF4-FFF2-40B4-BE49-F238E27FC236}">
                <a16:creationId xmlns:a16="http://schemas.microsoft.com/office/drawing/2014/main" id="{9EFF65E9-0C5F-44F5-71D5-710D755EED24}"/>
              </a:ext>
            </a:extLst>
          </p:cNvPr>
          <p:cNvGrpSpPr/>
          <p:nvPr userDrawn="1"/>
        </p:nvGrpSpPr>
        <p:grpSpPr>
          <a:xfrm>
            <a:off x="3667276" y="1907722"/>
            <a:ext cx="8105170" cy="1162374"/>
            <a:chOff x="3699932" y="1276350"/>
            <a:chExt cx="8105170" cy="1162374"/>
          </a:xfrm>
        </p:grpSpPr>
        <p:sp>
          <p:nvSpPr>
            <p:cNvPr id="6" name="Rectangle 5">
              <a:extLst>
                <a:ext uri="{FF2B5EF4-FFF2-40B4-BE49-F238E27FC236}">
                  <a16:creationId xmlns:a16="http://schemas.microsoft.com/office/drawing/2014/main" id="{E7E69F14-175C-26E1-9BA2-2E2466CFC095}"/>
                </a:ext>
              </a:extLst>
            </p:cNvPr>
            <p:cNvSpPr/>
            <p:nvPr userDrawn="1"/>
          </p:nvSpPr>
          <p:spPr>
            <a:xfrm>
              <a:off x="3699932" y="1276350"/>
              <a:ext cx="698618" cy="1162374"/>
            </a:xfrm>
            <a:prstGeom prst="rect">
              <a:avLst/>
            </a:prstGeom>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3200" b="1">
                  <a:solidFill>
                    <a:schemeClr val="bg1"/>
                  </a:solidFill>
                  <a:latin typeface="Avenir Next LT Pro Demi" panose="020B0704020202020204" pitchFamily="34" charset="0"/>
                </a:rPr>
                <a:t>1.</a:t>
              </a:r>
            </a:p>
          </p:txBody>
        </p:sp>
        <p:sp>
          <p:nvSpPr>
            <p:cNvPr id="10" name="Rectangle 9">
              <a:extLst>
                <a:ext uri="{FF2B5EF4-FFF2-40B4-BE49-F238E27FC236}">
                  <a16:creationId xmlns:a16="http://schemas.microsoft.com/office/drawing/2014/main" id="{A0A14D9B-7339-1642-6374-A210A8449417}"/>
                </a:ext>
              </a:extLst>
            </p:cNvPr>
            <p:cNvSpPr/>
            <p:nvPr userDrawn="1"/>
          </p:nvSpPr>
          <p:spPr>
            <a:xfrm>
              <a:off x="4398551" y="1277953"/>
              <a:ext cx="7406551" cy="1157566"/>
            </a:xfrm>
            <a:prstGeom prst="rect">
              <a:avLst/>
            </a:prstGeom>
            <a:ln/>
          </p:spPr>
          <p:style>
            <a:lnRef idx="2">
              <a:schemeClr val="accent1"/>
            </a:lnRef>
            <a:fillRef idx="1">
              <a:schemeClr val="lt1"/>
            </a:fillRef>
            <a:effectRef idx="0">
              <a:schemeClr val="accent1"/>
            </a:effectRef>
            <a:fontRef idx="minor">
              <a:schemeClr val="dk1"/>
            </a:fontRef>
          </p:style>
          <p:txBody>
            <a:bodyPr lIns="274320" rtlCol="0" anchor="ctr"/>
            <a:lstStyle/>
            <a:p>
              <a:pPr>
                <a:lnSpc>
                  <a:spcPct val="90000"/>
                </a:lnSpc>
              </a:pPr>
              <a:endParaRPr lang="en-US" sz="2800" b="1" u="sng">
                <a:solidFill>
                  <a:srgbClr val="015EA3"/>
                </a:solidFill>
                <a:latin typeface="Avenir Next LT Pro Demi" panose="020B0704020202020204" pitchFamily="34" charset="0"/>
                <a:cs typeface="Segoe UI Semibold" panose="020B0702040204020203" pitchFamily="34" charset="0"/>
              </a:endParaRPr>
            </a:p>
          </p:txBody>
        </p:sp>
      </p:grpSp>
      <p:grpSp>
        <p:nvGrpSpPr>
          <p:cNvPr id="27" name="Group 26">
            <a:extLst>
              <a:ext uri="{FF2B5EF4-FFF2-40B4-BE49-F238E27FC236}">
                <a16:creationId xmlns:a16="http://schemas.microsoft.com/office/drawing/2014/main" id="{BE40E906-FE41-7C62-0DE2-6259831F2EB5}"/>
              </a:ext>
            </a:extLst>
          </p:cNvPr>
          <p:cNvGrpSpPr/>
          <p:nvPr userDrawn="1"/>
        </p:nvGrpSpPr>
        <p:grpSpPr>
          <a:xfrm>
            <a:off x="3667276" y="3465004"/>
            <a:ext cx="8102557" cy="1157567"/>
            <a:chOff x="3699932" y="2550603"/>
            <a:chExt cx="8102557" cy="1157567"/>
          </a:xfrm>
        </p:grpSpPr>
        <p:sp>
          <p:nvSpPr>
            <p:cNvPr id="13" name="Rectangle 12">
              <a:extLst>
                <a:ext uri="{FF2B5EF4-FFF2-40B4-BE49-F238E27FC236}">
                  <a16:creationId xmlns:a16="http://schemas.microsoft.com/office/drawing/2014/main" id="{68478099-D648-4B9C-5480-46E412FBB773}"/>
                </a:ext>
              </a:extLst>
            </p:cNvPr>
            <p:cNvSpPr/>
            <p:nvPr userDrawn="1"/>
          </p:nvSpPr>
          <p:spPr>
            <a:xfrm>
              <a:off x="3699932" y="2550603"/>
              <a:ext cx="698618" cy="1157567"/>
            </a:xfrm>
            <a:prstGeom prst="rect">
              <a:avLst/>
            </a:prstGeom>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3200" b="1">
                  <a:solidFill>
                    <a:schemeClr val="bg1"/>
                  </a:solidFill>
                  <a:latin typeface="Avenir Next LT Pro Demi" panose="020B0704020202020204" pitchFamily="34" charset="0"/>
                </a:rPr>
                <a:t>2.</a:t>
              </a:r>
            </a:p>
          </p:txBody>
        </p:sp>
        <p:sp>
          <p:nvSpPr>
            <p:cNvPr id="15" name="Rectangle 14">
              <a:extLst>
                <a:ext uri="{FF2B5EF4-FFF2-40B4-BE49-F238E27FC236}">
                  <a16:creationId xmlns:a16="http://schemas.microsoft.com/office/drawing/2014/main" id="{426947DE-182C-ADB8-F40A-D9960CBA11AE}"/>
                </a:ext>
              </a:extLst>
            </p:cNvPr>
            <p:cNvSpPr/>
            <p:nvPr userDrawn="1"/>
          </p:nvSpPr>
          <p:spPr>
            <a:xfrm>
              <a:off x="4395938" y="2550603"/>
              <a:ext cx="7406551" cy="1157567"/>
            </a:xfrm>
            <a:prstGeom prst="rect">
              <a:avLst/>
            </a:prstGeom>
            <a:ln/>
          </p:spPr>
          <p:style>
            <a:lnRef idx="2">
              <a:schemeClr val="accent1"/>
            </a:lnRef>
            <a:fillRef idx="1">
              <a:schemeClr val="lt1"/>
            </a:fillRef>
            <a:effectRef idx="0">
              <a:schemeClr val="accent1"/>
            </a:effectRef>
            <a:fontRef idx="minor">
              <a:schemeClr val="dk1"/>
            </a:fontRef>
          </p:style>
          <p:txBody>
            <a:bodyPr lIns="274320" rtlCol="0" anchor="ctr"/>
            <a:lstStyle/>
            <a:p>
              <a:pPr>
                <a:lnSpc>
                  <a:spcPct val="90000"/>
                </a:lnSpc>
              </a:pPr>
              <a:endParaRPr lang="en-US" sz="2800" b="1">
                <a:solidFill>
                  <a:schemeClr val="tx1"/>
                </a:solidFill>
                <a:latin typeface="Avenir Next LT Pro Demi" panose="020B0704020202020204" pitchFamily="34" charset="0"/>
                <a:cs typeface="Segoe UI Semibold" panose="020B0702040204020203" pitchFamily="34" charset="0"/>
              </a:endParaRPr>
            </a:p>
          </p:txBody>
        </p:sp>
      </p:grpSp>
      <p:grpSp>
        <p:nvGrpSpPr>
          <p:cNvPr id="26" name="Group 25">
            <a:extLst>
              <a:ext uri="{FF2B5EF4-FFF2-40B4-BE49-F238E27FC236}">
                <a16:creationId xmlns:a16="http://schemas.microsoft.com/office/drawing/2014/main" id="{BD2CE8F7-B1F5-4C30-632C-C305134EC4BE}"/>
              </a:ext>
            </a:extLst>
          </p:cNvPr>
          <p:cNvGrpSpPr/>
          <p:nvPr userDrawn="1"/>
        </p:nvGrpSpPr>
        <p:grpSpPr>
          <a:xfrm>
            <a:off x="3667276" y="5017479"/>
            <a:ext cx="8101250" cy="1157567"/>
            <a:chOff x="3699932" y="3820049"/>
            <a:chExt cx="8101250" cy="1157567"/>
          </a:xfrm>
        </p:grpSpPr>
        <p:sp>
          <p:nvSpPr>
            <p:cNvPr id="18" name="Rectangle 17">
              <a:extLst>
                <a:ext uri="{FF2B5EF4-FFF2-40B4-BE49-F238E27FC236}">
                  <a16:creationId xmlns:a16="http://schemas.microsoft.com/office/drawing/2014/main" id="{C2741F4F-360C-9355-59D0-42F88248E8C4}"/>
                </a:ext>
              </a:extLst>
            </p:cNvPr>
            <p:cNvSpPr/>
            <p:nvPr userDrawn="1"/>
          </p:nvSpPr>
          <p:spPr>
            <a:xfrm>
              <a:off x="3699932" y="3820049"/>
              <a:ext cx="698618" cy="1157567"/>
            </a:xfrm>
            <a:prstGeom prst="rect">
              <a:avLst/>
            </a:prstGeom>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3200" b="1">
                  <a:solidFill>
                    <a:schemeClr val="bg1"/>
                  </a:solidFill>
                  <a:latin typeface="Avenir Next LT Pro Demi" panose="020B0704020202020204" pitchFamily="34" charset="0"/>
                </a:rPr>
                <a:t>3.</a:t>
              </a:r>
            </a:p>
          </p:txBody>
        </p:sp>
        <p:sp>
          <p:nvSpPr>
            <p:cNvPr id="20" name="Rectangle 19">
              <a:extLst>
                <a:ext uri="{FF2B5EF4-FFF2-40B4-BE49-F238E27FC236}">
                  <a16:creationId xmlns:a16="http://schemas.microsoft.com/office/drawing/2014/main" id="{D5DA3D6B-83BF-25FA-4206-F7C808DEA750}"/>
                </a:ext>
              </a:extLst>
            </p:cNvPr>
            <p:cNvSpPr/>
            <p:nvPr userDrawn="1"/>
          </p:nvSpPr>
          <p:spPr>
            <a:xfrm>
              <a:off x="4394631" y="3820049"/>
              <a:ext cx="7406551" cy="1157567"/>
            </a:xfrm>
            <a:prstGeom prst="rect">
              <a:avLst/>
            </a:prstGeom>
            <a:ln/>
          </p:spPr>
          <p:style>
            <a:lnRef idx="2">
              <a:schemeClr val="accent1"/>
            </a:lnRef>
            <a:fillRef idx="1">
              <a:schemeClr val="lt1"/>
            </a:fillRef>
            <a:effectRef idx="0">
              <a:schemeClr val="accent1"/>
            </a:effectRef>
            <a:fontRef idx="minor">
              <a:schemeClr val="dk1"/>
            </a:fontRef>
          </p:style>
          <p:txBody>
            <a:bodyPr lIns="274320" rtlCol="0" anchor="ctr"/>
            <a:lstStyle/>
            <a:p>
              <a:pPr>
                <a:lnSpc>
                  <a:spcPct val="90000"/>
                </a:lnSpc>
              </a:pPr>
              <a:endParaRPr lang="en-US" sz="2800" b="1" spc="-50">
                <a:solidFill>
                  <a:schemeClr val="tx1"/>
                </a:solidFill>
                <a:latin typeface="Avenir Next LT Pro Demi" panose="020B0704020202020204" pitchFamily="34" charset="0"/>
                <a:cs typeface="Segoe UI Semibold" panose="020B0702040204020203" pitchFamily="34" charset="0"/>
              </a:endParaRPr>
            </a:p>
          </p:txBody>
        </p:sp>
      </p:grpSp>
      <p:sp>
        <p:nvSpPr>
          <p:cNvPr id="17" name="Text Placeholder 24">
            <a:extLst>
              <a:ext uri="{FF2B5EF4-FFF2-40B4-BE49-F238E27FC236}">
                <a16:creationId xmlns:a16="http://schemas.microsoft.com/office/drawing/2014/main" id="{D4B20A3A-E301-3651-5A36-161FF97E8607}"/>
              </a:ext>
            </a:extLst>
          </p:cNvPr>
          <p:cNvSpPr>
            <a:spLocks noGrp="1"/>
          </p:cNvSpPr>
          <p:nvPr>
            <p:ph type="body" sz="quarter" idx="39" hasCustomPrompt="1"/>
          </p:nvPr>
        </p:nvSpPr>
        <p:spPr>
          <a:xfrm>
            <a:off x="4626429" y="3831420"/>
            <a:ext cx="6813819" cy="424732"/>
          </a:xfrm>
          <a:prstGeom prst="rect">
            <a:avLst/>
          </a:prstGeom>
        </p:spPr>
        <p:txBody>
          <a:bodyPr anchor="ctr">
            <a:spAutoFit/>
          </a:bodyPr>
          <a:lstStyle>
            <a:lvl1pPr marL="0" indent="0" algn="l">
              <a:buNone/>
              <a:defRPr sz="2400" b="0" i="0">
                <a:solidFill>
                  <a:schemeClr val="accent1">
                    <a:lumMod val="50000"/>
                  </a:schemeClr>
                </a:solidFill>
                <a:latin typeface="Arial" panose="020B0604020202020204" pitchFamily="34" charset="0"/>
                <a:cs typeface="Arial" panose="020B0604020202020204" pitchFamily="34" charset="0"/>
              </a:defRPr>
            </a:lvl1pPr>
          </a:lstStyle>
          <a:p>
            <a:pPr lvl="0"/>
            <a:r>
              <a:rPr lang="en-US"/>
              <a:t>Add text</a:t>
            </a:r>
          </a:p>
        </p:txBody>
      </p:sp>
      <p:sp>
        <p:nvSpPr>
          <p:cNvPr id="29" name="Text Placeholder 24">
            <a:extLst>
              <a:ext uri="{FF2B5EF4-FFF2-40B4-BE49-F238E27FC236}">
                <a16:creationId xmlns:a16="http://schemas.microsoft.com/office/drawing/2014/main" id="{FE616AE8-D1FA-DB77-7B01-8D3F3A369159}"/>
              </a:ext>
            </a:extLst>
          </p:cNvPr>
          <p:cNvSpPr>
            <a:spLocks noGrp="1"/>
          </p:cNvSpPr>
          <p:nvPr>
            <p:ph type="body" sz="quarter" idx="41" hasCustomPrompt="1"/>
          </p:nvPr>
        </p:nvSpPr>
        <p:spPr>
          <a:xfrm>
            <a:off x="4626429" y="2285905"/>
            <a:ext cx="6813819" cy="424732"/>
          </a:xfrm>
          <a:prstGeom prst="rect">
            <a:avLst/>
          </a:prstGeom>
        </p:spPr>
        <p:txBody>
          <a:bodyPr anchor="ctr">
            <a:spAutoFit/>
          </a:bodyPr>
          <a:lstStyle>
            <a:lvl1pPr marL="0" indent="0" algn="l">
              <a:buNone/>
              <a:defRPr sz="2400" b="0" i="0">
                <a:solidFill>
                  <a:schemeClr val="accent1">
                    <a:lumMod val="50000"/>
                  </a:schemeClr>
                </a:solidFill>
                <a:latin typeface="Arial" panose="020B0604020202020204" pitchFamily="34" charset="0"/>
                <a:cs typeface="Arial" panose="020B0604020202020204" pitchFamily="34" charset="0"/>
              </a:defRPr>
            </a:lvl1pPr>
          </a:lstStyle>
          <a:p>
            <a:pPr lvl="0"/>
            <a:r>
              <a:rPr lang="en-US"/>
              <a:t>Add text</a:t>
            </a:r>
          </a:p>
        </p:txBody>
      </p:sp>
      <p:sp>
        <p:nvSpPr>
          <p:cNvPr id="30" name="Text Placeholder 24">
            <a:extLst>
              <a:ext uri="{FF2B5EF4-FFF2-40B4-BE49-F238E27FC236}">
                <a16:creationId xmlns:a16="http://schemas.microsoft.com/office/drawing/2014/main" id="{E3CEF0A1-7AD3-0229-D020-9BFAB89218EE}"/>
              </a:ext>
            </a:extLst>
          </p:cNvPr>
          <p:cNvSpPr>
            <a:spLocks noGrp="1"/>
          </p:cNvSpPr>
          <p:nvPr>
            <p:ph type="body" sz="quarter" idx="42" hasCustomPrompt="1"/>
          </p:nvPr>
        </p:nvSpPr>
        <p:spPr>
          <a:xfrm>
            <a:off x="4626429" y="5383895"/>
            <a:ext cx="6813819" cy="424732"/>
          </a:xfrm>
          <a:prstGeom prst="rect">
            <a:avLst/>
          </a:prstGeom>
        </p:spPr>
        <p:txBody>
          <a:bodyPr anchor="ctr">
            <a:spAutoFit/>
          </a:bodyPr>
          <a:lstStyle>
            <a:lvl1pPr marL="0" indent="0" algn="l">
              <a:buNone/>
              <a:defRPr sz="2400" b="0" i="0">
                <a:solidFill>
                  <a:schemeClr val="accent1">
                    <a:lumMod val="50000"/>
                  </a:schemeClr>
                </a:solidFill>
                <a:latin typeface="Arial" panose="020B0604020202020204" pitchFamily="34" charset="0"/>
                <a:cs typeface="Arial" panose="020B0604020202020204" pitchFamily="34" charset="0"/>
              </a:defRPr>
            </a:lvl1pPr>
          </a:lstStyle>
          <a:p>
            <a:pPr lvl="0"/>
            <a:r>
              <a:rPr lang="en-US"/>
              <a:t>Add text</a:t>
            </a:r>
          </a:p>
        </p:txBody>
      </p:sp>
      <p:sp>
        <p:nvSpPr>
          <p:cNvPr id="4" name="Title 5">
            <a:extLst>
              <a:ext uri="{FF2B5EF4-FFF2-40B4-BE49-F238E27FC236}">
                <a16:creationId xmlns:a16="http://schemas.microsoft.com/office/drawing/2014/main" id="{E8680FB7-831F-CD88-CFF5-7D25E366E4F8}"/>
              </a:ext>
            </a:extLst>
          </p:cNvPr>
          <p:cNvSpPr>
            <a:spLocks noGrp="1"/>
          </p:cNvSpPr>
          <p:nvPr>
            <p:ph type="title" hasCustomPrompt="1"/>
          </p:nvPr>
        </p:nvSpPr>
        <p:spPr>
          <a:xfrm>
            <a:off x="765601" y="581608"/>
            <a:ext cx="10515600" cy="590931"/>
          </a:xfrm>
          <a:prstGeom prst="rect">
            <a:avLst/>
          </a:prstGeom>
        </p:spPr>
        <p:txBody>
          <a:bodyPr>
            <a:spAutoFit/>
          </a:bodyPr>
          <a:lstStyle>
            <a:lvl1pPr>
              <a:defRPr lang="en-US" sz="3600" b="1" i="0" dirty="0">
                <a:solidFill>
                  <a:schemeClr val="tx2"/>
                </a:solidFill>
                <a:ea typeface="+mn-ea"/>
                <a:cs typeface="Segoe UI" panose="020B0502040204020203" pitchFamily="34" charset="0"/>
              </a:defRPr>
            </a:lvl1pPr>
          </a:lstStyle>
          <a:p>
            <a:pPr lvl="0"/>
            <a:r>
              <a:rPr lang="en-US"/>
              <a:t>Title</a:t>
            </a:r>
          </a:p>
        </p:txBody>
      </p:sp>
    </p:spTree>
    <p:extLst>
      <p:ext uri="{BB962C8B-B14F-4D97-AF65-F5344CB8AC3E}">
        <p14:creationId xmlns:p14="http://schemas.microsoft.com/office/powerpoint/2010/main" val="9187657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Section Header- Theme Color 3">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49D9D162-EA7E-21E0-0CC2-12D0F2959173}"/>
              </a:ext>
            </a:extLst>
          </p:cNvPr>
          <p:cNvSpPr/>
          <p:nvPr userDrawn="1"/>
        </p:nvSpPr>
        <p:spPr>
          <a:xfrm>
            <a:off x="0" y="0"/>
            <a:ext cx="12192000" cy="6858000"/>
          </a:xfrm>
          <a:prstGeom prst="rect">
            <a:avLst/>
          </a:prstGeom>
          <a:solidFill>
            <a:srgbClr val="3C4D8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7D90FF8D-B9D8-F75C-BC69-A514DDF1C4E1}"/>
              </a:ext>
            </a:extLst>
          </p:cNvPr>
          <p:cNvSpPr/>
          <p:nvPr userDrawn="1"/>
        </p:nvSpPr>
        <p:spPr>
          <a:xfrm>
            <a:off x="11854543" y="6574971"/>
            <a:ext cx="337456" cy="28302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5">
            <a:extLst>
              <a:ext uri="{FF2B5EF4-FFF2-40B4-BE49-F238E27FC236}">
                <a16:creationId xmlns:a16="http://schemas.microsoft.com/office/drawing/2014/main" id="{C93C355C-D36E-787C-F590-917FF051F8B8}"/>
              </a:ext>
            </a:extLst>
          </p:cNvPr>
          <p:cNvSpPr txBox="1">
            <a:spLocks/>
          </p:cNvSpPr>
          <p:nvPr userDrawn="1"/>
        </p:nvSpPr>
        <p:spPr>
          <a:xfrm>
            <a:off x="10058400" y="6612895"/>
            <a:ext cx="2133600" cy="261610"/>
          </a:xfrm>
          <a:prstGeom prst="rect">
            <a:avLst/>
          </a:prstGeom>
        </p:spPr>
        <p:txBody>
          <a:bodyPr vert="horz" lIns="91440" tIns="45720" rIns="91440" bIns="45720" rtlCol="0" anchor="ctr">
            <a:sp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FB9BE49F-ED5E-4B69-A794-E61762516069}" type="slidenum">
              <a:rPr lang="en-US" sz="1100" b="1" smtClean="0">
                <a:solidFill>
                  <a:srgbClr val="161C54"/>
                </a:solidFill>
              </a:rPr>
              <a:pPr algn="r"/>
              <a:t>‹#›</a:t>
            </a:fld>
            <a:endParaRPr lang="en-US" sz="1100" b="1">
              <a:solidFill>
                <a:srgbClr val="161C54"/>
              </a:solidFill>
            </a:endParaRPr>
          </a:p>
        </p:txBody>
      </p:sp>
      <p:sp>
        <p:nvSpPr>
          <p:cNvPr id="6" name="Graphic 6">
            <a:extLst>
              <a:ext uri="{FF2B5EF4-FFF2-40B4-BE49-F238E27FC236}">
                <a16:creationId xmlns:a16="http://schemas.microsoft.com/office/drawing/2014/main" id="{4204C0AA-CE95-D627-D718-CD91794067A1}"/>
              </a:ext>
            </a:extLst>
          </p:cNvPr>
          <p:cNvSpPr/>
          <p:nvPr userDrawn="1"/>
        </p:nvSpPr>
        <p:spPr>
          <a:xfrm>
            <a:off x="836579" y="1322963"/>
            <a:ext cx="4027251" cy="4221804"/>
          </a:xfrm>
          <a:custGeom>
            <a:avLst/>
            <a:gdLst>
              <a:gd name="connsiteX0" fmla="*/ 1472548 w 2006579"/>
              <a:gd name="connsiteY0" fmla="*/ 1384442 h 2074792"/>
              <a:gd name="connsiteX1" fmla="*/ 1453879 w 2006579"/>
              <a:gd name="connsiteY1" fmla="*/ 1397110 h 2074792"/>
              <a:gd name="connsiteX2" fmla="*/ 1448926 w 2006579"/>
              <a:gd name="connsiteY2" fmla="*/ 1404921 h 2074792"/>
              <a:gd name="connsiteX3" fmla="*/ 1378250 w 2006579"/>
              <a:gd name="connsiteY3" fmla="*/ 1502361 h 2074792"/>
              <a:gd name="connsiteX4" fmla="*/ 1350533 w 2006579"/>
              <a:gd name="connsiteY4" fmla="*/ 1537509 h 2074792"/>
              <a:gd name="connsiteX5" fmla="*/ 1342246 w 2006579"/>
              <a:gd name="connsiteY5" fmla="*/ 1539509 h 2074792"/>
              <a:gd name="connsiteX6" fmla="*/ 1341674 w 2006579"/>
              <a:gd name="connsiteY6" fmla="*/ 1552939 h 2074792"/>
              <a:gd name="connsiteX7" fmla="*/ 1306337 w 2006579"/>
              <a:gd name="connsiteY7" fmla="*/ 1667334 h 2074792"/>
              <a:gd name="connsiteX8" fmla="*/ 1294049 w 2006579"/>
              <a:gd name="connsiteY8" fmla="*/ 1723437 h 2074792"/>
              <a:gd name="connsiteX9" fmla="*/ 1309004 w 2006579"/>
              <a:gd name="connsiteY9" fmla="*/ 1777538 h 2074792"/>
              <a:gd name="connsiteX10" fmla="*/ 1291192 w 2006579"/>
              <a:gd name="connsiteY10" fmla="*/ 1785349 h 2074792"/>
              <a:gd name="connsiteX11" fmla="*/ 1236995 w 2006579"/>
              <a:gd name="connsiteY11" fmla="*/ 1798970 h 2074792"/>
              <a:gd name="connsiteX12" fmla="*/ 1220326 w 2006579"/>
              <a:gd name="connsiteY12" fmla="*/ 1806304 h 2074792"/>
              <a:gd name="connsiteX13" fmla="*/ 1219754 w 2006579"/>
              <a:gd name="connsiteY13" fmla="*/ 1843928 h 2074792"/>
              <a:gd name="connsiteX14" fmla="*/ 1233470 w 2006579"/>
              <a:gd name="connsiteY14" fmla="*/ 1881361 h 2074792"/>
              <a:gd name="connsiteX15" fmla="*/ 1138125 w 2006579"/>
              <a:gd name="connsiteY15" fmla="*/ 1882218 h 2074792"/>
              <a:gd name="connsiteX16" fmla="*/ 1030969 w 2006579"/>
              <a:gd name="connsiteY16" fmla="*/ 1929843 h 2074792"/>
              <a:gd name="connsiteX17" fmla="*/ 1013729 w 2006579"/>
              <a:gd name="connsiteY17" fmla="*/ 1918794 h 2074792"/>
              <a:gd name="connsiteX18" fmla="*/ 1000679 w 2006579"/>
              <a:gd name="connsiteY18" fmla="*/ 1930986 h 2074792"/>
              <a:gd name="connsiteX19" fmla="*/ 974962 w 2006579"/>
              <a:gd name="connsiteY19" fmla="*/ 1897268 h 2074792"/>
              <a:gd name="connsiteX20" fmla="*/ 957150 w 2006579"/>
              <a:gd name="connsiteY20" fmla="*/ 1853834 h 2074792"/>
              <a:gd name="connsiteX21" fmla="*/ 930956 w 2006579"/>
              <a:gd name="connsiteY21" fmla="*/ 1708863 h 2074792"/>
              <a:gd name="connsiteX22" fmla="*/ 914192 w 2006579"/>
              <a:gd name="connsiteY22" fmla="*/ 1697052 h 2074792"/>
              <a:gd name="connsiteX23" fmla="*/ 904096 w 2006579"/>
              <a:gd name="connsiteY23" fmla="*/ 1680765 h 2074792"/>
              <a:gd name="connsiteX24" fmla="*/ 851994 w 2006579"/>
              <a:gd name="connsiteY24" fmla="*/ 1662000 h 2074792"/>
              <a:gd name="connsiteX25" fmla="*/ 778080 w 2006579"/>
              <a:gd name="connsiteY25" fmla="*/ 1585800 h 2074792"/>
              <a:gd name="connsiteX26" fmla="*/ 747695 w 2006579"/>
              <a:gd name="connsiteY26" fmla="*/ 1547986 h 2074792"/>
              <a:gd name="connsiteX27" fmla="*/ 783128 w 2006579"/>
              <a:gd name="connsiteY27" fmla="*/ 1408350 h 2074792"/>
              <a:gd name="connsiteX28" fmla="*/ 788558 w 2006579"/>
              <a:gd name="connsiteY28" fmla="*/ 1380822 h 2074792"/>
              <a:gd name="connsiteX29" fmla="*/ 800178 w 2006579"/>
              <a:gd name="connsiteY29" fmla="*/ 1365963 h 2074792"/>
              <a:gd name="connsiteX30" fmla="*/ 793987 w 2006579"/>
              <a:gd name="connsiteY30" fmla="*/ 1356534 h 2074792"/>
              <a:gd name="connsiteX31" fmla="*/ 731312 w 2006579"/>
              <a:gd name="connsiteY31" fmla="*/ 1331864 h 2074792"/>
              <a:gd name="connsiteX32" fmla="*/ 683973 w 2006579"/>
              <a:gd name="connsiteY32" fmla="*/ 1345199 h 2074792"/>
              <a:gd name="connsiteX33" fmla="*/ 652731 w 2006579"/>
              <a:gd name="connsiteY33" fmla="*/ 1234613 h 2074792"/>
              <a:gd name="connsiteX34" fmla="*/ 600153 w 2006579"/>
              <a:gd name="connsiteY34" fmla="*/ 1189656 h 2074792"/>
              <a:gd name="connsiteX35" fmla="*/ 551004 w 2006579"/>
              <a:gd name="connsiteY35" fmla="*/ 1137173 h 2074792"/>
              <a:gd name="connsiteX36" fmla="*/ 498712 w 2006579"/>
              <a:gd name="connsiteY36" fmla="*/ 1057544 h 2074792"/>
              <a:gd name="connsiteX37" fmla="*/ 484996 w 2006579"/>
              <a:gd name="connsiteY37" fmla="*/ 1019063 h 2074792"/>
              <a:gd name="connsiteX38" fmla="*/ 475852 w 2006579"/>
              <a:gd name="connsiteY38" fmla="*/ 987630 h 2074792"/>
              <a:gd name="connsiteX39" fmla="*/ 484139 w 2006579"/>
              <a:gd name="connsiteY39" fmla="*/ 898381 h 2074792"/>
              <a:gd name="connsiteX40" fmla="*/ 501950 w 2006579"/>
              <a:gd name="connsiteY40" fmla="*/ 871235 h 2074792"/>
              <a:gd name="connsiteX41" fmla="*/ 498426 w 2006579"/>
              <a:gd name="connsiteY41" fmla="*/ 829706 h 2074792"/>
              <a:gd name="connsiteX42" fmla="*/ 539765 w 2006579"/>
              <a:gd name="connsiteY42" fmla="*/ 805893 h 2074792"/>
              <a:gd name="connsiteX43" fmla="*/ 571007 w 2006579"/>
              <a:gd name="connsiteY43" fmla="*/ 758173 h 2074792"/>
              <a:gd name="connsiteX44" fmla="*/ 608630 w 2006579"/>
              <a:gd name="connsiteY44" fmla="*/ 705500 h 2074792"/>
              <a:gd name="connsiteX45" fmla="*/ 601296 w 2006579"/>
              <a:gd name="connsiteY45" fmla="*/ 567768 h 2074792"/>
              <a:gd name="connsiteX46" fmla="*/ 679306 w 2006579"/>
              <a:gd name="connsiteY46" fmla="*/ 553195 h 2074792"/>
              <a:gd name="connsiteX47" fmla="*/ 735789 w 2006579"/>
              <a:gd name="connsiteY47" fmla="*/ 520334 h 2074792"/>
              <a:gd name="connsiteX48" fmla="*/ 749791 w 2006579"/>
              <a:gd name="connsiteY48" fmla="*/ 491092 h 2074792"/>
              <a:gd name="connsiteX49" fmla="*/ 787034 w 2006579"/>
              <a:gd name="connsiteY49" fmla="*/ 432227 h 2074792"/>
              <a:gd name="connsiteX50" fmla="*/ 775032 w 2006579"/>
              <a:gd name="connsiteY50" fmla="*/ 344883 h 2074792"/>
              <a:gd name="connsiteX51" fmla="*/ 729407 w 2006579"/>
              <a:gd name="connsiteY51" fmla="*/ 292210 h 2074792"/>
              <a:gd name="connsiteX52" fmla="*/ 726074 w 2006579"/>
              <a:gd name="connsiteY52" fmla="*/ 289257 h 2074792"/>
              <a:gd name="connsiteX53" fmla="*/ 698261 w 2006579"/>
              <a:gd name="connsiteY53" fmla="*/ 270112 h 2074792"/>
              <a:gd name="connsiteX54" fmla="*/ 690355 w 2006579"/>
              <a:gd name="connsiteY54" fmla="*/ 263349 h 2074792"/>
              <a:gd name="connsiteX55" fmla="*/ 682449 w 2006579"/>
              <a:gd name="connsiteY55" fmla="*/ 255443 h 2074792"/>
              <a:gd name="connsiteX56" fmla="*/ 677687 w 2006579"/>
              <a:gd name="connsiteY56" fmla="*/ 250205 h 2074792"/>
              <a:gd name="connsiteX57" fmla="*/ 685402 w 2006579"/>
              <a:gd name="connsiteY57" fmla="*/ 242013 h 2074792"/>
              <a:gd name="connsiteX58" fmla="*/ 1377012 w 2006579"/>
              <a:gd name="connsiteY58" fmla="*/ 241727 h 2074792"/>
              <a:gd name="connsiteX59" fmla="*/ 1377012 w 2006579"/>
              <a:gd name="connsiteY59" fmla="*/ 254586 h 2074792"/>
              <a:gd name="connsiteX60" fmla="*/ 1376155 w 2006579"/>
              <a:gd name="connsiteY60" fmla="*/ 266492 h 2074792"/>
              <a:gd name="connsiteX61" fmla="*/ 1376155 w 2006579"/>
              <a:gd name="connsiteY61" fmla="*/ 289829 h 2074792"/>
              <a:gd name="connsiteX62" fmla="*/ 1380155 w 2006579"/>
              <a:gd name="connsiteY62" fmla="*/ 322785 h 2074792"/>
              <a:gd name="connsiteX63" fmla="*/ 1380822 w 2006579"/>
              <a:gd name="connsiteY63" fmla="*/ 326119 h 2074792"/>
              <a:gd name="connsiteX64" fmla="*/ 1402063 w 2006579"/>
              <a:gd name="connsiteY64" fmla="*/ 365838 h 2074792"/>
              <a:gd name="connsiteX65" fmla="*/ 1405111 w 2006579"/>
              <a:gd name="connsiteY65" fmla="*/ 370315 h 2074792"/>
              <a:gd name="connsiteX66" fmla="*/ 1414731 w 2006579"/>
              <a:gd name="connsiteY66" fmla="*/ 398795 h 2074792"/>
              <a:gd name="connsiteX67" fmla="*/ 1423018 w 2006579"/>
              <a:gd name="connsiteY67" fmla="*/ 426417 h 2074792"/>
              <a:gd name="connsiteX68" fmla="*/ 1438734 w 2006579"/>
              <a:gd name="connsiteY68" fmla="*/ 467946 h 2074792"/>
              <a:gd name="connsiteX69" fmla="*/ 1440639 w 2006579"/>
              <a:gd name="connsiteY69" fmla="*/ 471185 h 2074792"/>
              <a:gd name="connsiteX70" fmla="*/ 1444925 w 2006579"/>
              <a:gd name="connsiteY70" fmla="*/ 482519 h 2074792"/>
              <a:gd name="connsiteX71" fmla="*/ 1444544 w 2006579"/>
              <a:gd name="connsiteY71" fmla="*/ 519953 h 2074792"/>
              <a:gd name="connsiteX72" fmla="*/ 1444163 w 2006579"/>
              <a:gd name="connsiteY72" fmla="*/ 552909 h 2074792"/>
              <a:gd name="connsiteX73" fmla="*/ 1444068 w 2006579"/>
              <a:gd name="connsiteY73" fmla="*/ 670352 h 2074792"/>
              <a:gd name="connsiteX74" fmla="*/ 1464356 w 2006579"/>
              <a:gd name="connsiteY74" fmla="*/ 690641 h 2074792"/>
              <a:gd name="connsiteX75" fmla="*/ 1986326 w 2006579"/>
              <a:gd name="connsiteY75" fmla="*/ 690641 h 2074792"/>
              <a:gd name="connsiteX76" fmla="*/ 2005186 w 2006579"/>
              <a:gd name="connsiteY76" fmla="*/ 662923 h 2074792"/>
              <a:gd name="connsiteX77" fmla="*/ 1081070 w 2006579"/>
              <a:gd name="connsiteY77" fmla="*/ 935 h 2074792"/>
              <a:gd name="connsiteX78" fmla="*/ 935 w 2006579"/>
              <a:gd name="connsiteY78" fmla="*/ 993726 h 2074792"/>
              <a:gd name="connsiteX79" fmla="*/ 993726 w 2006579"/>
              <a:gd name="connsiteY79" fmla="*/ 2073861 h 2074792"/>
              <a:gd name="connsiteX80" fmla="*/ 2004900 w 2006579"/>
              <a:gd name="connsiteY80" fmla="*/ 1412255 h 2074792"/>
              <a:gd name="connsiteX81" fmla="*/ 1986136 w 2006579"/>
              <a:gd name="connsiteY81" fmla="*/ 1384442 h 2074792"/>
              <a:gd name="connsiteX82" fmla="*/ 1472548 w 2006579"/>
              <a:gd name="connsiteY82" fmla="*/ 1384442 h 2074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2006579" h="2074792">
                <a:moveTo>
                  <a:pt x="1472548" y="1384442"/>
                </a:moveTo>
                <a:cubicBezTo>
                  <a:pt x="1464356" y="1384442"/>
                  <a:pt x="1457117" y="1389585"/>
                  <a:pt x="1453879" y="1397110"/>
                </a:cubicBezTo>
                <a:cubicBezTo>
                  <a:pt x="1452545" y="1400158"/>
                  <a:pt x="1450926" y="1402825"/>
                  <a:pt x="1448926" y="1404921"/>
                </a:cubicBezTo>
                <a:cubicBezTo>
                  <a:pt x="1425685" y="1429305"/>
                  <a:pt x="1393967" y="1471310"/>
                  <a:pt x="1378250" y="1502361"/>
                </a:cubicBezTo>
                <a:cubicBezTo>
                  <a:pt x="1371202" y="1516268"/>
                  <a:pt x="1366058" y="1535413"/>
                  <a:pt x="1350533" y="1537509"/>
                </a:cubicBezTo>
                <a:cubicBezTo>
                  <a:pt x="1347675" y="1537890"/>
                  <a:pt x="1344532" y="1537699"/>
                  <a:pt x="1342246" y="1539509"/>
                </a:cubicBezTo>
                <a:cubicBezTo>
                  <a:pt x="1338531" y="1542557"/>
                  <a:pt x="1340341" y="1548367"/>
                  <a:pt x="1341674" y="1552939"/>
                </a:cubicBezTo>
                <a:cubicBezTo>
                  <a:pt x="1352723" y="1590087"/>
                  <a:pt x="1319195" y="1634568"/>
                  <a:pt x="1306337" y="1667334"/>
                </a:cubicBezTo>
                <a:cubicBezTo>
                  <a:pt x="1299669" y="1684384"/>
                  <a:pt x="1290144" y="1704577"/>
                  <a:pt x="1294049" y="1723437"/>
                </a:cubicBezTo>
                <a:cubicBezTo>
                  <a:pt x="1297478" y="1740486"/>
                  <a:pt x="1327196" y="1760584"/>
                  <a:pt x="1309004" y="1777538"/>
                </a:cubicBezTo>
                <a:cubicBezTo>
                  <a:pt x="1304241" y="1782015"/>
                  <a:pt x="1297574" y="1783730"/>
                  <a:pt x="1291192" y="1785349"/>
                </a:cubicBezTo>
                <a:cubicBezTo>
                  <a:pt x="1273094" y="1789826"/>
                  <a:pt x="1255092" y="1794398"/>
                  <a:pt x="1236995" y="1798970"/>
                </a:cubicBezTo>
                <a:cubicBezTo>
                  <a:pt x="1231089" y="1800494"/>
                  <a:pt x="1224898" y="1802113"/>
                  <a:pt x="1220326" y="1806304"/>
                </a:cubicBezTo>
                <a:cubicBezTo>
                  <a:pt x="1210420" y="1815448"/>
                  <a:pt x="1213658" y="1831926"/>
                  <a:pt x="1219754" y="1843928"/>
                </a:cubicBezTo>
                <a:cubicBezTo>
                  <a:pt x="1225946" y="1855929"/>
                  <a:pt x="1234518" y="1867836"/>
                  <a:pt x="1233470" y="1881361"/>
                </a:cubicBezTo>
                <a:cubicBezTo>
                  <a:pt x="1230137" y="1922795"/>
                  <a:pt x="1157651" y="1888695"/>
                  <a:pt x="1138125" y="1882218"/>
                </a:cubicBezTo>
                <a:cubicBezTo>
                  <a:pt x="1079165" y="1862787"/>
                  <a:pt x="1061544" y="1889362"/>
                  <a:pt x="1030969" y="1929843"/>
                </a:cubicBezTo>
                <a:cubicBezTo>
                  <a:pt x="1024397" y="1927081"/>
                  <a:pt x="1019444" y="1922985"/>
                  <a:pt x="1013729" y="1918794"/>
                </a:cubicBezTo>
                <a:cubicBezTo>
                  <a:pt x="1021825" y="1924700"/>
                  <a:pt x="1003156" y="1930796"/>
                  <a:pt x="1000679" y="1930986"/>
                </a:cubicBezTo>
                <a:cubicBezTo>
                  <a:pt x="988011" y="1931939"/>
                  <a:pt x="977629" y="1906031"/>
                  <a:pt x="974962" y="1897268"/>
                </a:cubicBezTo>
                <a:cubicBezTo>
                  <a:pt x="970390" y="1882123"/>
                  <a:pt x="967723" y="1865550"/>
                  <a:pt x="957150" y="1853834"/>
                </a:cubicBezTo>
                <a:cubicBezTo>
                  <a:pt x="929147" y="1822973"/>
                  <a:pt x="979534" y="1748583"/>
                  <a:pt x="930956" y="1708863"/>
                </a:cubicBezTo>
                <a:cubicBezTo>
                  <a:pt x="925622" y="1704577"/>
                  <a:pt x="918860" y="1702100"/>
                  <a:pt x="914192" y="1697052"/>
                </a:cubicBezTo>
                <a:cubicBezTo>
                  <a:pt x="909906" y="1692290"/>
                  <a:pt x="908096" y="1685813"/>
                  <a:pt x="904096" y="1680765"/>
                </a:cubicBezTo>
                <a:cubicBezTo>
                  <a:pt x="892380" y="1666096"/>
                  <a:pt x="868663" y="1670763"/>
                  <a:pt x="851994" y="1662000"/>
                </a:cubicBezTo>
                <a:cubicBezTo>
                  <a:pt x="826086" y="1648284"/>
                  <a:pt x="801797" y="1604565"/>
                  <a:pt x="778080" y="1585800"/>
                </a:cubicBezTo>
                <a:cubicBezTo>
                  <a:pt x="765221" y="1575609"/>
                  <a:pt x="754172" y="1563131"/>
                  <a:pt x="747695" y="1547986"/>
                </a:cubicBezTo>
                <a:cubicBezTo>
                  <a:pt x="722645" y="1489026"/>
                  <a:pt x="782557" y="1460166"/>
                  <a:pt x="783128" y="1408350"/>
                </a:cubicBezTo>
                <a:cubicBezTo>
                  <a:pt x="783224" y="1398825"/>
                  <a:pt x="782271" y="1388061"/>
                  <a:pt x="788558" y="1380822"/>
                </a:cubicBezTo>
                <a:cubicBezTo>
                  <a:pt x="792844" y="1375965"/>
                  <a:pt x="800369" y="1372440"/>
                  <a:pt x="800178" y="1365963"/>
                </a:cubicBezTo>
                <a:cubicBezTo>
                  <a:pt x="800083" y="1362058"/>
                  <a:pt x="796940" y="1359010"/>
                  <a:pt x="793987" y="1356534"/>
                </a:cubicBezTo>
                <a:cubicBezTo>
                  <a:pt x="779128" y="1344246"/>
                  <a:pt x="751601" y="1327387"/>
                  <a:pt x="731312" y="1331864"/>
                </a:cubicBezTo>
                <a:cubicBezTo>
                  <a:pt x="712643" y="1336055"/>
                  <a:pt x="705976" y="1366344"/>
                  <a:pt x="683973" y="1345199"/>
                </a:cubicBezTo>
                <a:cubicBezTo>
                  <a:pt x="653779" y="1316147"/>
                  <a:pt x="670638" y="1268332"/>
                  <a:pt x="652731" y="1234613"/>
                </a:cubicBezTo>
                <a:cubicBezTo>
                  <a:pt x="641111" y="1212706"/>
                  <a:pt x="617774" y="1205086"/>
                  <a:pt x="600153" y="1189656"/>
                </a:cubicBezTo>
                <a:cubicBezTo>
                  <a:pt x="581675" y="1173368"/>
                  <a:pt x="570149" y="1153080"/>
                  <a:pt x="551004" y="1137173"/>
                </a:cubicBezTo>
                <a:cubicBezTo>
                  <a:pt x="523953" y="1114980"/>
                  <a:pt x="510428" y="1090500"/>
                  <a:pt x="498712" y="1057544"/>
                </a:cubicBezTo>
                <a:cubicBezTo>
                  <a:pt x="494140" y="1044685"/>
                  <a:pt x="489568" y="1031921"/>
                  <a:pt x="484996" y="1019063"/>
                </a:cubicBezTo>
                <a:cubicBezTo>
                  <a:pt x="481281" y="1008776"/>
                  <a:pt x="478138" y="998298"/>
                  <a:pt x="475852" y="987630"/>
                </a:cubicBezTo>
                <a:cubicBezTo>
                  <a:pt x="469470" y="957817"/>
                  <a:pt x="466803" y="924956"/>
                  <a:pt x="484139" y="898381"/>
                </a:cubicBezTo>
                <a:cubicBezTo>
                  <a:pt x="490044" y="889332"/>
                  <a:pt x="497759" y="881236"/>
                  <a:pt x="501950" y="871235"/>
                </a:cubicBezTo>
                <a:cubicBezTo>
                  <a:pt x="509570" y="852947"/>
                  <a:pt x="490901" y="844089"/>
                  <a:pt x="498426" y="829706"/>
                </a:cubicBezTo>
                <a:cubicBezTo>
                  <a:pt x="505189" y="816752"/>
                  <a:pt x="527668" y="811227"/>
                  <a:pt x="539765" y="805893"/>
                </a:cubicBezTo>
                <a:cubicBezTo>
                  <a:pt x="566816" y="793892"/>
                  <a:pt x="560243" y="778937"/>
                  <a:pt x="571007" y="758173"/>
                </a:cubicBezTo>
                <a:cubicBezTo>
                  <a:pt x="580532" y="739695"/>
                  <a:pt x="603677" y="725693"/>
                  <a:pt x="608630" y="705500"/>
                </a:cubicBezTo>
                <a:cubicBezTo>
                  <a:pt x="619489" y="660351"/>
                  <a:pt x="525287" y="606916"/>
                  <a:pt x="601296" y="567768"/>
                </a:cubicBezTo>
                <a:cubicBezTo>
                  <a:pt x="621203" y="557481"/>
                  <a:pt x="664447" y="570911"/>
                  <a:pt x="679306" y="553195"/>
                </a:cubicBezTo>
                <a:cubicBezTo>
                  <a:pt x="695022" y="534526"/>
                  <a:pt x="721121" y="539765"/>
                  <a:pt x="735789" y="520334"/>
                </a:cubicBezTo>
                <a:cubicBezTo>
                  <a:pt x="742361" y="511666"/>
                  <a:pt x="745314" y="500998"/>
                  <a:pt x="749791" y="491092"/>
                </a:cubicBezTo>
                <a:cubicBezTo>
                  <a:pt x="759316" y="469851"/>
                  <a:pt x="775604" y="452420"/>
                  <a:pt x="787034" y="432227"/>
                </a:cubicBezTo>
                <a:cubicBezTo>
                  <a:pt x="801893" y="405748"/>
                  <a:pt x="796463" y="366314"/>
                  <a:pt x="775032" y="344883"/>
                </a:cubicBezTo>
                <a:cubicBezTo>
                  <a:pt x="758935" y="328691"/>
                  <a:pt x="741123" y="316403"/>
                  <a:pt x="729407" y="292210"/>
                </a:cubicBezTo>
                <a:cubicBezTo>
                  <a:pt x="728836" y="290972"/>
                  <a:pt x="727407" y="290114"/>
                  <a:pt x="726074" y="289257"/>
                </a:cubicBezTo>
                <a:cubicBezTo>
                  <a:pt x="716834" y="282875"/>
                  <a:pt x="707595" y="276589"/>
                  <a:pt x="698261" y="270112"/>
                </a:cubicBezTo>
                <a:cubicBezTo>
                  <a:pt x="695498" y="268112"/>
                  <a:pt x="692927" y="265730"/>
                  <a:pt x="690355" y="263349"/>
                </a:cubicBezTo>
                <a:cubicBezTo>
                  <a:pt x="687593" y="260873"/>
                  <a:pt x="685021" y="258110"/>
                  <a:pt x="682449" y="255443"/>
                </a:cubicBezTo>
                <a:cubicBezTo>
                  <a:pt x="680925" y="253824"/>
                  <a:pt x="679401" y="252014"/>
                  <a:pt x="677687" y="250205"/>
                </a:cubicBezTo>
                <a:cubicBezTo>
                  <a:pt x="680258" y="243632"/>
                  <a:pt x="685402" y="242013"/>
                  <a:pt x="685402" y="242013"/>
                </a:cubicBezTo>
                <a:lnTo>
                  <a:pt x="1377012" y="241727"/>
                </a:lnTo>
                <a:cubicBezTo>
                  <a:pt x="1377012" y="241727"/>
                  <a:pt x="1377203" y="250490"/>
                  <a:pt x="1377012" y="254586"/>
                </a:cubicBezTo>
                <a:cubicBezTo>
                  <a:pt x="1376822" y="258587"/>
                  <a:pt x="1376155" y="262682"/>
                  <a:pt x="1376155" y="266492"/>
                </a:cubicBezTo>
                <a:cubicBezTo>
                  <a:pt x="1376060" y="274208"/>
                  <a:pt x="1376155" y="282018"/>
                  <a:pt x="1376155" y="289829"/>
                </a:cubicBezTo>
                <a:cubicBezTo>
                  <a:pt x="1376250" y="299068"/>
                  <a:pt x="1377679" y="313927"/>
                  <a:pt x="1380155" y="322785"/>
                </a:cubicBezTo>
                <a:cubicBezTo>
                  <a:pt x="1380441" y="323928"/>
                  <a:pt x="1380632" y="324976"/>
                  <a:pt x="1380822" y="326119"/>
                </a:cubicBezTo>
                <a:cubicBezTo>
                  <a:pt x="1383584" y="341740"/>
                  <a:pt x="1390061" y="355265"/>
                  <a:pt x="1402063" y="365838"/>
                </a:cubicBezTo>
                <a:cubicBezTo>
                  <a:pt x="1403206" y="366886"/>
                  <a:pt x="1404635" y="368886"/>
                  <a:pt x="1405111" y="370315"/>
                </a:cubicBezTo>
                <a:cubicBezTo>
                  <a:pt x="1408254" y="379745"/>
                  <a:pt x="1411207" y="389270"/>
                  <a:pt x="1414731" y="398795"/>
                </a:cubicBezTo>
                <a:cubicBezTo>
                  <a:pt x="1418255" y="408320"/>
                  <a:pt x="1420541" y="417178"/>
                  <a:pt x="1423018" y="426417"/>
                </a:cubicBezTo>
                <a:cubicBezTo>
                  <a:pt x="1426733" y="440705"/>
                  <a:pt x="1431400" y="454897"/>
                  <a:pt x="1438734" y="467946"/>
                </a:cubicBezTo>
                <a:cubicBezTo>
                  <a:pt x="1439306" y="469089"/>
                  <a:pt x="1439687" y="470518"/>
                  <a:pt x="1440639" y="471185"/>
                </a:cubicBezTo>
                <a:cubicBezTo>
                  <a:pt x="1444830" y="473947"/>
                  <a:pt x="1444830" y="478233"/>
                  <a:pt x="1444925" y="482519"/>
                </a:cubicBezTo>
                <a:cubicBezTo>
                  <a:pt x="1444925" y="494997"/>
                  <a:pt x="1444735" y="507475"/>
                  <a:pt x="1444544" y="519953"/>
                </a:cubicBezTo>
                <a:cubicBezTo>
                  <a:pt x="1444544" y="530907"/>
                  <a:pt x="1444163" y="542051"/>
                  <a:pt x="1444163" y="552909"/>
                </a:cubicBezTo>
                <a:cubicBezTo>
                  <a:pt x="1444163" y="592057"/>
                  <a:pt x="1444068" y="631205"/>
                  <a:pt x="1444068" y="670352"/>
                </a:cubicBezTo>
                <a:cubicBezTo>
                  <a:pt x="1444068" y="681497"/>
                  <a:pt x="1453117" y="690641"/>
                  <a:pt x="1464356" y="690641"/>
                </a:cubicBezTo>
                <a:lnTo>
                  <a:pt x="1986326" y="690641"/>
                </a:lnTo>
                <a:cubicBezTo>
                  <a:pt x="2000614" y="690641"/>
                  <a:pt x="2010329" y="676258"/>
                  <a:pt x="2005186" y="662923"/>
                </a:cubicBezTo>
                <a:cubicBezTo>
                  <a:pt x="1860120" y="289924"/>
                  <a:pt x="1505885" y="18842"/>
                  <a:pt x="1081070" y="935"/>
                </a:cubicBezTo>
                <a:cubicBezTo>
                  <a:pt x="508618" y="-23163"/>
                  <a:pt x="25034" y="421274"/>
                  <a:pt x="935" y="993726"/>
                </a:cubicBezTo>
                <a:cubicBezTo>
                  <a:pt x="-23163" y="1566179"/>
                  <a:pt x="421369" y="2049763"/>
                  <a:pt x="993726" y="2073861"/>
                </a:cubicBezTo>
                <a:cubicBezTo>
                  <a:pt x="1449497" y="2093007"/>
                  <a:pt x="1848881" y="1815162"/>
                  <a:pt x="2004900" y="1412255"/>
                </a:cubicBezTo>
                <a:cubicBezTo>
                  <a:pt x="2010044" y="1398920"/>
                  <a:pt x="2000423" y="1384442"/>
                  <a:pt x="1986136" y="1384442"/>
                </a:cubicBezTo>
                <a:lnTo>
                  <a:pt x="1472548" y="1384442"/>
                </a:lnTo>
                <a:close/>
              </a:path>
            </a:pathLst>
          </a:custGeom>
          <a:solidFill>
            <a:srgbClr val="F26101"/>
          </a:solidFill>
          <a:ln w="9525" cap="flat">
            <a:noFill/>
            <a:prstDash val="solid"/>
            <a:miter/>
          </a:ln>
        </p:spPr>
        <p:txBody>
          <a:bodyPr rtlCol="0" anchor="ctr"/>
          <a:lstStyle/>
          <a:p>
            <a:endParaRPr lang="en-US" sz="1600"/>
          </a:p>
        </p:txBody>
      </p:sp>
      <p:sp>
        <p:nvSpPr>
          <p:cNvPr id="7" name="Round Same Side Corner Rectangle 25">
            <a:extLst>
              <a:ext uri="{FF2B5EF4-FFF2-40B4-BE49-F238E27FC236}">
                <a16:creationId xmlns:a16="http://schemas.microsoft.com/office/drawing/2014/main" id="{25064FB6-C0DD-4D3A-4023-38CB6D7FB0E5}"/>
              </a:ext>
            </a:extLst>
          </p:cNvPr>
          <p:cNvSpPr/>
          <p:nvPr userDrawn="1"/>
        </p:nvSpPr>
        <p:spPr>
          <a:xfrm rot="10800000">
            <a:off x="-397849" y="0"/>
            <a:ext cx="12987692" cy="239698"/>
          </a:xfrm>
          <a:prstGeom prst="round2SameRect">
            <a:avLst/>
          </a:prstGeom>
          <a:solidFill>
            <a:srgbClr val="F2610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5">
            <a:extLst>
              <a:ext uri="{FF2B5EF4-FFF2-40B4-BE49-F238E27FC236}">
                <a16:creationId xmlns:a16="http://schemas.microsoft.com/office/drawing/2014/main" id="{19C1A702-E434-0345-9CA8-E549A2636293}"/>
              </a:ext>
            </a:extLst>
          </p:cNvPr>
          <p:cNvSpPr>
            <a:spLocks noGrp="1"/>
          </p:cNvSpPr>
          <p:nvPr>
            <p:ph type="title" hasCustomPrompt="1"/>
          </p:nvPr>
        </p:nvSpPr>
        <p:spPr>
          <a:xfrm>
            <a:off x="2444077" y="3061120"/>
            <a:ext cx="9107249" cy="5632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defRPr kumimoji="0" lang="en-US" sz="5400" b="1" i="0" u="none" strike="noStrike" cap="none" spc="0" normalizeH="0" baseline="0" dirty="0">
                <a:ln>
                  <a:noFill/>
                </a:ln>
                <a:solidFill>
                  <a:schemeClr val="bg1"/>
                </a:solidFill>
                <a:effectLst/>
                <a:uLnTx/>
                <a:uFillTx/>
                <a:ea typeface="+mn-ea"/>
                <a:cs typeface="Arial"/>
              </a:defRPr>
            </a:lvl1pPr>
          </a:lstStyle>
          <a:p>
            <a:pPr marL="0" marR="0" lvl="0" indent="0" fontAlgn="auto">
              <a:spcBef>
                <a:spcPts val="1000"/>
              </a:spcBef>
              <a:spcAft>
                <a:spcPts val="0"/>
              </a:spcAft>
              <a:buClrTx/>
              <a:buSzTx/>
              <a:buFont typeface="Arial" panose="020B0604020202020204" pitchFamily="34" charset="0"/>
              <a:tabLst/>
            </a:pPr>
            <a:r>
              <a:rPr lang="en-US"/>
              <a:t>Section Title</a:t>
            </a:r>
          </a:p>
        </p:txBody>
      </p:sp>
    </p:spTree>
    <p:extLst>
      <p:ext uri="{BB962C8B-B14F-4D97-AF65-F5344CB8AC3E}">
        <p14:creationId xmlns:p14="http://schemas.microsoft.com/office/powerpoint/2010/main" val="8453363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Page Header- Theme Color 3">
    <p:spTree>
      <p:nvGrpSpPr>
        <p:cNvPr id="1" name=""/>
        <p:cNvGrpSpPr/>
        <p:nvPr/>
      </p:nvGrpSpPr>
      <p:grpSpPr>
        <a:xfrm>
          <a:off x="0" y="0"/>
          <a:ext cx="0" cy="0"/>
          <a:chOff x="0" y="0"/>
          <a:chExt cx="0" cy="0"/>
        </a:xfrm>
      </p:grpSpPr>
      <p:sp>
        <p:nvSpPr>
          <p:cNvPr id="3" name="Round Same Side Corner Rectangle 25">
            <a:extLst>
              <a:ext uri="{FF2B5EF4-FFF2-40B4-BE49-F238E27FC236}">
                <a16:creationId xmlns:a16="http://schemas.microsoft.com/office/drawing/2014/main" id="{04CCE6D0-5EB2-6C8C-DCF4-6D3C05B94613}"/>
              </a:ext>
            </a:extLst>
          </p:cNvPr>
          <p:cNvSpPr/>
          <p:nvPr userDrawn="1"/>
        </p:nvSpPr>
        <p:spPr>
          <a:xfrm rot="10800000">
            <a:off x="226940" y="-1"/>
            <a:ext cx="11738113" cy="261257"/>
          </a:xfrm>
          <a:prstGeom prst="round2SameRect">
            <a:avLst/>
          </a:prstGeom>
          <a:solidFill>
            <a:srgbClr val="F2610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2">
            <a:extLst>
              <a:ext uri="{FF2B5EF4-FFF2-40B4-BE49-F238E27FC236}">
                <a16:creationId xmlns:a16="http://schemas.microsoft.com/office/drawing/2014/main" id="{5E8C42C2-70B5-2B68-CD56-22AEDD3C6D32}"/>
              </a:ext>
            </a:extLst>
          </p:cNvPr>
          <p:cNvSpPr>
            <a:spLocks noGrp="1"/>
          </p:cNvSpPr>
          <p:nvPr>
            <p:ph type="body" sz="quarter" idx="15" hasCustomPrompt="1"/>
          </p:nvPr>
        </p:nvSpPr>
        <p:spPr>
          <a:xfrm>
            <a:off x="585287" y="1206099"/>
            <a:ext cx="10944225" cy="5025736"/>
          </a:xfrm>
          <a:prstGeom prst="rect">
            <a:avLst/>
          </a:prstGeom>
        </p:spPr>
        <p:txBody>
          <a:bodyPr/>
          <a:lstStyle>
            <a:lvl1pPr marL="0" indent="0">
              <a:buNone/>
              <a:defRPr sz="2100" b="0" i="0">
                <a:solidFill>
                  <a:schemeClr val="accent4">
                    <a:lumMod val="50000"/>
                  </a:schemeClr>
                </a:solidFill>
                <a:latin typeface="Arial" panose="020B0604020202020204" pitchFamily="34" charset="0"/>
                <a:cs typeface="Arial" panose="020B0604020202020204" pitchFamily="34" charset="0"/>
                <a:sym typeface="Wingdings" pitchFamily="2" charset="2"/>
              </a:defRPr>
            </a:lvl1pPr>
          </a:lstStyle>
          <a:p>
            <a:pPr lvl="0"/>
            <a:r>
              <a:rPr lang="en-US"/>
              <a:t>Sample Text Box (discard if not applicable)</a:t>
            </a:r>
          </a:p>
        </p:txBody>
      </p:sp>
      <p:sp>
        <p:nvSpPr>
          <p:cNvPr id="5" name="Title 5">
            <a:extLst>
              <a:ext uri="{FF2B5EF4-FFF2-40B4-BE49-F238E27FC236}">
                <a16:creationId xmlns:a16="http://schemas.microsoft.com/office/drawing/2014/main" id="{01F57243-C13E-4ACB-7FEE-7C58BA756433}"/>
              </a:ext>
            </a:extLst>
          </p:cNvPr>
          <p:cNvSpPr>
            <a:spLocks noGrp="1"/>
          </p:cNvSpPr>
          <p:nvPr>
            <p:ph type="title" hasCustomPrompt="1"/>
          </p:nvPr>
        </p:nvSpPr>
        <p:spPr>
          <a:xfrm>
            <a:off x="585287" y="438212"/>
            <a:ext cx="10695914" cy="590931"/>
          </a:xfrm>
          <a:prstGeom prst="rect">
            <a:avLst/>
          </a:prstGeom>
        </p:spPr>
        <p:txBody>
          <a:bodyPr wrap="square">
            <a:spAutoFit/>
          </a:bodyPr>
          <a:lstStyle>
            <a:lvl1pPr>
              <a:defRPr lang="en-US" sz="3600" b="1" i="0" kern="1200" dirty="0">
                <a:solidFill>
                  <a:schemeClr val="tx2"/>
                </a:solidFill>
                <a:latin typeface="+mj-lt"/>
                <a:ea typeface="+mn-ea"/>
                <a:cs typeface="Segoe UI" panose="020B0502040204020203" pitchFamily="34" charset="0"/>
              </a:defRPr>
            </a:lvl1pPr>
          </a:lstStyle>
          <a:p>
            <a:r>
              <a:rPr lang="en-US"/>
              <a:t>Slide Title</a:t>
            </a:r>
          </a:p>
        </p:txBody>
      </p:sp>
    </p:spTree>
    <p:extLst>
      <p:ext uri="{BB962C8B-B14F-4D97-AF65-F5344CB8AC3E}">
        <p14:creationId xmlns:p14="http://schemas.microsoft.com/office/powerpoint/2010/main" val="26088751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Page Header- Theme Color 2">
    <p:spTree>
      <p:nvGrpSpPr>
        <p:cNvPr id="1" name=""/>
        <p:cNvGrpSpPr/>
        <p:nvPr/>
      </p:nvGrpSpPr>
      <p:grpSpPr>
        <a:xfrm>
          <a:off x="0" y="0"/>
          <a:ext cx="0" cy="0"/>
          <a:chOff x="0" y="0"/>
          <a:chExt cx="0" cy="0"/>
        </a:xfrm>
      </p:grpSpPr>
      <p:sp>
        <p:nvSpPr>
          <p:cNvPr id="16" name="Text Placeholder 15">
            <a:extLst>
              <a:ext uri="{FF2B5EF4-FFF2-40B4-BE49-F238E27FC236}">
                <a16:creationId xmlns:a16="http://schemas.microsoft.com/office/drawing/2014/main" id="{C3E9D759-3DEE-A491-933A-F6E5FB66724C}"/>
              </a:ext>
            </a:extLst>
          </p:cNvPr>
          <p:cNvSpPr>
            <a:spLocks noGrp="1"/>
          </p:cNvSpPr>
          <p:nvPr>
            <p:ph type="body" sz="quarter" idx="11" hasCustomPrompt="1"/>
          </p:nvPr>
        </p:nvSpPr>
        <p:spPr>
          <a:xfrm>
            <a:off x="2819400" y="1520825"/>
            <a:ext cx="3048000" cy="369332"/>
          </a:xfrm>
          <a:prstGeom prst="rect">
            <a:avLst/>
          </a:prstGeom>
        </p:spPr>
        <p:txBody>
          <a:bodyPr>
            <a:spAutoFit/>
          </a:bodyPr>
          <a:lstStyle>
            <a:lvl1pPr marL="0" indent="0">
              <a:buNone/>
              <a:defRPr lang="en-US" sz="2000" b="1" kern="1200" dirty="0" smtClean="0">
                <a:solidFill>
                  <a:srgbClr val="3C4D85"/>
                </a:solidFill>
                <a:latin typeface="+mj-lt"/>
                <a:ea typeface="+mn-ea"/>
                <a:cs typeface="Arial"/>
              </a:defRPr>
            </a:lvl1pPr>
          </a:lstStyle>
          <a:p>
            <a:pPr lvl="0"/>
            <a:r>
              <a:rPr lang="en-US"/>
              <a:t>Add Title</a:t>
            </a:r>
          </a:p>
        </p:txBody>
      </p:sp>
      <p:sp>
        <p:nvSpPr>
          <p:cNvPr id="2" name="Round Same Side Corner Rectangle 25">
            <a:extLst>
              <a:ext uri="{FF2B5EF4-FFF2-40B4-BE49-F238E27FC236}">
                <a16:creationId xmlns:a16="http://schemas.microsoft.com/office/drawing/2014/main" id="{05BB54FE-FE03-7365-AB7C-1E998362F3DE}"/>
              </a:ext>
            </a:extLst>
          </p:cNvPr>
          <p:cNvSpPr/>
          <p:nvPr userDrawn="1"/>
        </p:nvSpPr>
        <p:spPr>
          <a:xfrm rot="10800000">
            <a:off x="226940" y="-1"/>
            <a:ext cx="11738113" cy="261257"/>
          </a:xfrm>
          <a:prstGeom prst="round2SameRect">
            <a:avLst/>
          </a:prstGeom>
          <a:solidFill>
            <a:srgbClr val="F2610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Picture Placeholder 14">
            <a:extLst>
              <a:ext uri="{FF2B5EF4-FFF2-40B4-BE49-F238E27FC236}">
                <a16:creationId xmlns:a16="http://schemas.microsoft.com/office/drawing/2014/main" id="{299497F8-92C5-139C-B40B-798714A7EAC0}"/>
              </a:ext>
            </a:extLst>
          </p:cNvPr>
          <p:cNvSpPr>
            <a:spLocks noGrp="1"/>
          </p:cNvSpPr>
          <p:nvPr>
            <p:ph type="pic" sz="quarter" idx="10"/>
          </p:nvPr>
        </p:nvSpPr>
        <p:spPr>
          <a:xfrm>
            <a:off x="269803" y="1890157"/>
            <a:ext cx="2254250" cy="2919413"/>
          </a:xfrm>
          <a:prstGeom prst="rect">
            <a:avLst/>
          </a:prstGeom>
        </p:spPr>
        <p:txBody>
          <a:bodyPr/>
          <a:lstStyle/>
          <a:p>
            <a:endParaRPr lang="en-US"/>
          </a:p>
        </p:txBody>
      </p:sp>
      <p:sp>
        <p:nvSpPr>
          <p:cNvPr id="18" name="Text Placeholder 17">
            <a:extLst>
              <a:ext uri="{FF2B5EF4-FFF2-40B4-BE49-F238E27FC236}">
                <a16:creationId xmlns:a16="http://schemas.microsoft.com/office/drawing/2014/main" id="{FC99EB2D-50CF-2082-FE42-394850B0481A}"/>
              </a:ext>
            </a:extLst>
          </p:cNvPr>
          <p:cNvSpPr>
            <a:spLocks noGrp="1"/>
          </p:cNvSpPr>
          <p:nvPr>
            <p:ph type="body" sz="quarter" idx="12" hasCustomPrompt="1"/>
          </p:nvPr>
        </p:nvSpPr>
        <p:spPr>
          <a:xfrm>
            <a:off x="2825851" y="1994230"/>
            <a:ext cx="4013389" cy="313932"/>
          </a:xfrm>
          <a:prstGeom prst="rect">
            <a:avLst/>
          </a:prstGeom>
        </p:spPr>
        <p:txBody>
          <a:bodyPr>
            <a:spAutoFit/>
          </a:bodyPr>
          <a:lstStyle>
            <a:lvl1pPr marL="0" indent="0" algn="l" defTabSz="914400" rtl="0" eaLnBrk="1" latinLnBrk="0" hangingPunct="1">
              <a:lnSpc>
                <a:spcPct val="90000"/>
              </a:lnSpc>
              <a:spcBef>
                <a:spcPts val="1000"/>
              </a:spcBef>
              <a:buFont typeface="Arial" panose="020B0604020202020204" pitchFamily="34" charset="0"/>
              <a:buNone/>
              <a:defRPr lang="en-US" sz="1600" kern="1200" dirty="0" smtClean="0">
                <a:solidFill>
                  <a:schemeClr val="bg2">
                    <a:lumMod val="10000"/>
                  </a:schemeClr>
                </a:solidFill>
                <a:latin typeface="Arial" panose="020B0604020202020204" pitchFamily="34" charset="0"/>
                <a:ea typeface="+mn-ea"/>
                <a:cs typeface="Arial" panose="020B0604020202020204" pitchFamily="34" charset="0"/>
              </a:defRPr>
            </a:lvl1pPr>
            <a:lvl2pPr marL="0" indent="0" algn="l" defTabSz="914400" rtl="0" eaLnBrk="1" latinLnBrk="0" hangingPunct="1">
              <a:lnSpc>
                <a:spcPct val="90000"/>
              </a:lnSpc>
              <a:spcBef>
                <a:spcPts val="1000"/>
              </a:spcBef>
              <a:buFont typeface="Arial" panose="020B0604020202020204" pitchFamily="34" charset="0"/>
              <a:buNone/>
              <a:defRPr lang="en-US" sz="1600" kern="1200" dirty="0" smtClean="0">
                <a:solidFill>
                  <a:srgbClr val="161C54"/>
                </a:solidFill>
                <a:latin typeface="Arial" panose="020B0604020202020204" pitchFamily="34" charset="0"/>
                <a:ea typeface="+mn-ea"/>
                <a:cs typeface="Arial" panose="020B0604020202020204" pitchFamily="34" charset="0"/>
              </a:defRPr>
            </a:lvl2pPr>
          </a:lstStyle>
          <a:p>
            <a:pPr lvl="0"/>
            <a:r>
              <a:rPr lang="en-US"/>
              <a:t>Add text</a:t>
            </a:r>
          </a:p>
        </p:txBody>
      </p:sp>
      <p:sp>
        <p:nvSpPr>
          <p:cNvPr id="19" name="Text Placeholder 15">
            <a:extLst>
              <a:ext uri="{FF2B5EF4-FFF2-40B4-BE49-F238E27FC236}">
                <a16:creationId xmlns:a16="http://schemas.microsoft.com/office/drawing/2014/main" id="{89EFA08B-AFF6-9E07-DF39-43AFF85D0FD5}"/>
              </a:ext>
            </a:extLst>
          </p:cNvPr>
          <p:cNvSpPr>
            <a:spLocks noGrp="1"/>
          </p:cNvSpPr>
          <p:nvPr>
            <p:ph type="body" sz="quarter" idx="13" hasCustomPrompt="1"/>
          </p:nvPr>
        </p:nvSpPr>
        <p:spPr>
          <a:xfrm>
            <a:off x="7522028" y="1520825"/>
            <a:ext cx="3048000" cy="369332"/>
          </a:xfrm>
          <a:prstGeom prst="rect">
            <a:avLst/>
          </a:prstGeom>
        </p:spPr>
        <p:txBody>
          <a:bodyPr>
            <a:spAutoFit/>
          </a:bodyPr>
          <a:lstStyle>
            <a:lvl1pPr marL="0" indent="0">
              <a:buNone/>
              <a:defRPr lang="en-US" sz="2000" b="1" kern="1200" dirty="0" smtClean="0">
                <a:solidFill>
                  <a:srgbClr val="3C4D85"/>
                </a:solidFill>
                <a:latin typeface="+mj-lt"/>
                <a:ea typeface="+mn-ea"/>
                <a:cs typeface="Arial"/>
              </a:defRPr>
            </a:lvl1pPr>
          </a:lstStyle>
          <a:p>
            <a:pPr lvl="0"/>
            <a:r>
              <a:rPr lang="en-US"/>
              <a:t>Add Title</a:t>
            </a:r>
          </a:p>
        </p:txBody>
      </p:sp>
      <p:sp>
        <p:nvSpPr>
          <p:cNvPr id="20" name="Text Placeholder 17">
            <a:extLst>
              <a:ext uri="{FF2B5EF4-FFF2-40B4-BE49-F238E27FC236}">
                <a16:creationId xmlns:a16="http://schemas.microsoft.com/office/drawing/2014/main" id="{8420FFEE-0420-42B4-C4AD-214943991FE0}"/>
              </a:ext>
            </a:extLst>
          </p:cNvPr>
          <p:cNvSpPr>
            <a:spLocks noGrp="1"/>
          </p:cNvSpPr>
          <p:nvPr>
            <p:ph type="body" sz="quarter" idx="14" hasCustomPrompt="1"/>
          </p:nvPr>
        </p:nvSpPr>
        <p:spPr>
          <a:xfrm>
            <a:off x="7528479" y="1994230"/>
            <a:ext cx="4013389" cy="313932"/>
          </a:xfrm>
          <a:prstGeom prst="rect">
            <a:avLst/>
          </a:prstGeom>
        </p:spPr>
        <p:txBody>
          <a:bodyPr>
            <a:spAutoFit/>
          </a:bodyPr>
          <a:lstStyle>
            <a:lvl1pPr marL="0" indent="0" algn="l" defTabSz="914400" rtl="0" eaLnBrk="1" latinLnBrk="0" hangingPunct="1">
              <a:lnSpc>
                <a:spcPct val="90000"/>
              </a:lnSpc>
              <a:spcBef>
                <a:spcPts val="1000"/>
              </a:spcBef>
              <a:buFont typeface="Arial" panose="020B0604020202020204" pitchFamily="34" charset="0"/>
              <a:buNone/>
              <a:defRPr lang="en-US" sz="1600" kern="1200" dirty="0" smtClean="0">
                <a:solidFill>
                  <a:schemeClr val="bg2">
                    <a:lumMod val="10000"/>
                  </a:schemeClr>
                </a:solidFill>
                <a:latin typeface="Arial" panose="020B0604020202020204" pitchFamily="34" charset="0"/>
                <a:ea typeface="+mn-ea"/>
                <a:cs typeface="Arial" panose="020B0604020202020204" pitchFamily="34" charset="0"/>
              </a:defRPr>
            </a:lvl1pPr>
            <a:lvl2pPr marL="0" indent="0" algn="l" defTabSz="914400" rtl="0" eaLnBrk="1" latinLnBrk="0" hangingPunct="1">
              <a:lnSpc>
                <a:spcPct val="90000"/>
              </a:lnSpc>
              <a:spcBef>
                <a:spcPts val="1000"/>
              </a:spcBef>
              <a:buFont typeface="Arial" panose="020B0604020202020204" pitchFamily="34" charset="0"/>
              <a:buNone/>
              <a:defRPr lang="en-US" sz="1600" kern="1200" dirty="0" smtClean="0">
                <a:solidFill>
                  <a:srgbClr val="161C54"/>
                </a:solidFill>
                <a:latin typeface="Arial" panose="020B0604020202020204" pitchFamily="34" charset="0"/>
                <a:ea typeface="+mn-ea"/>
                <a:cs typeface="Arial" panose="020B0604020202020204" pitchFamily="34" charset="0"/>
              </a:defRPr>
            </a:lvl2pPr>
          </a:lstStyle>
          <a:p>
            <a:pPr lvl="0"/>
            <a:r>
              <a:rPr lang="en-US"/>
              <a:t>Add text</a:t>
            </a:r>
          </a:p>
        </p:txBody>
      </p:sp>
      <p:sp>
        <p:nvSpPr>
          <p:cNvPr id="21" name="Text Placeholder 15">
            <a:extLst>
              <a:ext uri="{FF2B5EF4-FFF2-40B4-BE49-F238E27FC236}">
                <a16:creationId xmlns:a16="http://schemas.microsoft.com/office/drawing/2014/main" id="{CABDDFF2-E964-F689-BF5F-B93125BEC0F6}"/>
              </a:ext>
            </a:extLst>
          </p:cNvPr>
          <p:cNvSpPr>
            <a:spLocks noGrp="1"/>
          </p:cNvSpPr>
          <p:nvPr>
            <p:ph type="body" sz="quarter" idx="15" hasCustomPrompt="1"/>
          </p:nvPr>
        </p:nvSpPr>
        <p:spPr>
          <a:xfrm>
            <a:off x="2836737" y="4493016"/>
            <a:ext cx="3048000" cy="369332"/>
          </a:xfrm>
          <a:prstGeom prst="rect">
            <a:avLst/>
          </a:prstGeom>
        </p:spPr>
        <p:txBody>
          <a:bodyPr>
            <a:spAutoFit/>
          </a:bodyPr>
          <a:lstStyle>
            <a:lvl1pPr marL="0" indent="0">
              <a:buNone/>
              <a:defRPr lang="en-US" sz="2000" b="1" kern="1200" dirty="0" smtClean="0">
                <a:solidFill>
                  <a:srgbClr val="3C4D85"/>
                </a:solidFill>
                <a:latin typeface="+mj-lt"/>
                <a:ea typeface="+mn-ea"/>
                <a:cs typeface="Arial"/>
              </a:defRPr>
            </a:lvl1pPr>
          </a:lstStyle>
          <a:p>
            <a:pPr lvl="0"/>
            <a:r>
              <a:rPr lang="en-US"/>
              <a:t>Add Title</a:t>
            </a:r>
          </a:p>
        </p:txBody>
      </p:sp>
      <p:sp>
        <p:nvSpPr>
          <p:cNvPr id="22" name="Text Placeholder 17">
            <a:extLst>
              <a:ext uri="{FF2B5EF4-FFF2-40B4-BE49-F238E27FC236}">
                <a16:creationId xmlns:a16="http://schemas.microsoft.com/office/drawing/2014/main" id="{C63E1DEE-D0A0-7693-A1B7-DC42CEBB454B}"/>
              </a:ext>
            </a:extLst>
          </p:cNvPr>
          <p:cNvSpPr>
            <a:spLocks noGrp="1"/>
          </p:cNvSpPr>
          <p:nvPr>
            <p:ph type="body" sz="quarter" idx="16" hasCustomPrompt="1"/>
          </p:nvPr>
        </p:nvSpPr>
        <p:spPr>
          <a:xfrm>
            <a:off x="2843188" y="4966421"/>
            <a:ext cx="4013389" cy="313932"/>
          </a:xfrm>
          <a:prstGeom prst="rect">
            <a:avLst/>
          </a:prstGeom>
        </p:spPr>
        <p:txBody>
          <a:bodyPr>
            <a:spAutoFit/>
          </a:bodyPr>
          <a:lstStyle>
            <a:lvl1pPr marL="0" indent="0" algn="l" defTabSz="914400" rtl="0" eaLnBrk="1" latinLnBrk="0" hangingPunct="1">
              <a:lnSpc>
                <a:spcPct val="90000"/>
              </a:lnSpc>
              <a:spcBef>
                <a:spcPts val="1000"/>
              </a:spcBef>
              <a:buFont typeface="Arial" panose="020B0604020202020204" pitchFamily="34" charset="0"/>
              <a:buNone/>
              <a:defRPr lang="en-US" sz="1600" kern="1200" dirty="0" smtClean="0">
                <a:solidFill>
                  <a:schemeClr val="bg2">
                    <a:lumMod val="10000"/>
                  </a:schemeClr>
                </a:solidFill>
                <a:latin typeface="Arial" panose="020B0604020202020204" pitchFamily="34" charset="0"/>
                <a:ea typeface="+mn-ea"/>
                <a:cs typeface="Arial" panose="020B0604020202020204" pitchFamily="34" charset="0"/>
              </a:defRPr>
            </a:lvl1pPr>
            <a:lvl2pPr marL="0" indent="0" algn="l" defTabSz="914400" rtl="0" eaLnBrk="1" latinLnBrk="0" hangingPunct="1">
              <a:lnSpc>
                <a:spcPct val="90000"/>
              </a:lnSpc>
              <a:spcBef>
                <a:spcPts val="1000"/>
              </a:spcBef>
              <a:buFont typeface="Arial" panose="020B0604020202020204" pitchFamily="34" charset="0"/>
              <a:buNone/>
              <a:defRPr lang="en-US" sz="1600" kern="1200" dirty="0" smtClean="0">
                <a:solidFill>
                  <a:srgbClr val="161C54"/>
                </a:solidFill>
                <a:latin typeface="Arial" panose="020B0604020202020204" pitchFamily="34" charset="0"/>
                <a:ea typeface="+mn-ea"/>
                <a:cs typeface="Arial" panose="020B0604020202020204" pitchFamily="34" charset="0"/>
              </a:defRPr>
            </a:lvl2pPr>
          </a:lstStyle>
          <a:p>
            <a:pPr lvl="0"/>
            <a:r>
              <a:rPr lang="en-US"/>
              <a:t>Add text</a:t>
            </a:r>
          </a:p>
        </p:txBody>
      </p:sp>
      <p:sp>
        <p:nvSpPr>
          <p:cNvPr id="23" name="Text Placeholder 15">
            <a:extLst>
              <a:ext uri="{FF2B5EF4-FFF2-40B4-BE49-F238E27FC236}">
                <a16:creationId xmlns:a16="http://schemas.microsoft.com/office/drawing/2014/main" id="{56902244-BFB2-C885-74D1-C7A3907ED4B6}"/>
              </a:ext>
            </a:extLst>
          </p:cNvPr>
          <p:cNvSpPr>
            <a:spLocks noGrp="1"/>
          </p:cNvSpPr>
          <p:nvPr>
            <p:ph type="body" sz="quarter" idx="17" hasCustomPrompt="1"/>
          </p:nvPr>
        </p:nvSpPr>
        <p:spPr>
          <a:xfrm>
            <a:off x="7539365" y="4493016"/>
            <a:ext cx="3048000" cy="369332"/>
          </a:xfrm>
          <a:prstGeom prst="rect">
            <a:avLst/>
          </a:prstGeom>
        </p:spPr>
        <p:txBody>
          <a:bodyPr>
            <a:spAutoFit/>
          </a:bodyPr>
          <a:lstStyle>
            <a:lvl1pPr marL="0" indent="0">
              <a:buNone/>
              <a:defRPr lang="en-US" sz="2000" b="1" kern="1200" dirty="0" smtClean="0">
                <a:solidFill>
                  <a:srgbClr val="3C4D85"/>
                </a:solidFill>
                <a:latin typeface="+mj-lt"/>
                <a:ea typeface="+mn-ea"/>
                <a:cs typeface="Arial"/>
              </a:defRPr>
            </a:lvl1pPr>
          </a:lstStyle>
          <a:p>
            <a:pPr lvl="0"/>
            <a:r>
              <a:rPr lang="en-US"/>
              <a:t>Add Title</a:t>
            </a:r>
          </a:p>
        </p:txBody>
      </p:sp>
      <p:sp>
        <p:nvSpPr>
          <p:cNvPr id="24" name="Text Placeholder 17">
            <a:extLst>
              <a:ext uri="{FF2B5EF4-FFF2-40B4-BE49-F238E27FC236}">
                <a16:creationId xmlns:a16="http://schemas.microsoft.com/office/drawing/2014/main" id="{21BF27AE-CCA0-8F53-8458-883557DF6AF6}"/>
              </a:ext>
            </a:extLst>
          </p:cNvPr>
          <p:cNvSpPr>
            <a:spLocks noGrp="1"/>
          </p:cNvSpPr>
          <p:nvPr>
            <p:ph type="body" sz="quarter" idx="18" hasCustomPrompt="1"/>
          </p:nvPr>
        </p:nvSpPr>
        <p:spPr>
          <a:xfrm>
            <a:off x="7545816" y="4966421"/>
            <a:ext cx="4013389" cy="313932"/>
          </a:xfrm>
          <a:prstGeom prst="rect">
            <a:avLst/>
          </a:prstGeom>
        </p:spPr>
        <p:txBody>
          <a:bodyPr>
            <a:spAutoFit/>
          </a:bodyPr>
          <a:lstStyle>
            <a:lvl1pPr marL="0" indent="0" algn="l" defTabSz="914400" rtl="0" eaLnBrk="1" latinLnBrk="0" hangingPunct="1">
              <a:lnSpc>
                <a:spcPct val="90000"/>
              </a:lnSpc>
              <a:spcBef>
                <a:spcPts val="1000"/>
              </a:spcBef>
              <a:buFont typeface="Arial" panose="020B0604020202020204" pitchFamily="34" charset="0"/>
              <a:buNone/>
              <a:defRPr lang="en-US" sz="1600" kern="1200" dirty="0" smtClean="0">
                <a:solidFill>
                  <a:schemeClr val="bg2">
                    <a:lumMod val="10000"/>
                  </a:schemeClr>
                </a:solidFill>
                <a:latin typeface="Arial" panose="020B0604020202020204" pitchFamily="34" charset="0"/>
                <a:ea typeface="+mn-ea"/>
                <a:cs typeface="Arial" panose="020B0604020202020204" pitchFamily="34" charset="0"/>
              </a:defRPr>
            </a:lvl1pPr>
            <a:lvl2pPr marL="0" indent="0" algn="l" defTabSz="914400" rtl="0" eaLnBrk="1" latinLnBrk="0" hangingPunct="1">
              <a:lnSpc>
                <a:spcPct val="90000"/>
              </a:lnSpc>
              <a:spcBef>
                <a:spcPts val="1000"/>
              </a:spcBef>
              <a:buFont typeface="Arial" panose="020B0604020202020204" pitchFamily="34" charset="0"/>
              <a:buNone/>
              <a:defRPr lang="en-US" sz="1600" kern="1200" dirty="0" smtClean="0">
                <a:solidFill>
                  <a:srgbClr val="161C54"/>
                </a:solidFill>
                <a:latin typeface="Arial" panose="020B0604020202020204" pitchFamily="34" charset="0"/>
                <a:ea typeface="+mn-ea"/>
                <a:cs typeface="Arial" panose="020B0604020202020204" pitchFamily="34" charset="0"/>
              </a:defRPr>
            </a:lvl2pPr>
          </a:lstStyle>
          <a:p>
            <a:pPr lvl="0"/>
            <a:r>
              <a:rPr lang="en-US"/>
              <a:t>Add text</a:t>
            </a:r>
          </a:p>
        </p:txBody>
      </p:sp>
      <p:sp>
        <p:nvSpPr>
          <p:cNvPr id="3" name="Title 5">
            <a:extLst>
              <a:ext uri="{FF2B5EF4-FFF2-40B4-BE49-F238E27FC236}">
                <a16:creationId xmlns:a16="http://schemas.microsoft.com/office/drawing/2014/main" id="{C69D771A-6FB1-C32B-17F2-3B8B9CDCC61B}"/>
              </a:ext>
            </a:extLst>
          </p:cNvPr>
          <p:cNvSpPr>
            <a:spLocks noGrp="1"/>
          </p:cNvSpPr>
          <p:nvPr>
            <p:ph type="title" hasCustomPrompt="1"/>
          </p:nvPr>
        </p:nvSpPr>
        <p:spPr>
          <a:xfrm>
            <a:off x="585287" y="438212"/>
            <a:ext cx="10695914" cy="590931"/>
          </a:xfrm>
          <a:prstGeom prst="rect">
            <a:avLst/>
          </a:prstGeom>
        </p:spPr>
        <p:txBody>
          <a:bodyPr wrap="square">
            <a:spAutoFit/>
          </a:bodyPr>
          <a:lstStyle>
            <a:lvl1pPr>
              <a:defRPr lang="en-US" sz="3600" b="1" i="0" kern="1200" dirty="0">
                <a:solidFill>
                  <a:schemeClr val="tx2"/>
                </a:solidFill>
                <a:latin typeface="+mj-lt"/>
                <a:ea typeface="+mn-ea"/>
                <a:cs typeface="Segoe UI" panose="020B0502040204020203" pitchFamily="34" charset="0"/>
              </a:defRPr>
            </a:lvl1pPr>
          </a:lstStyle>
          <a:p>
            <a:r>
              <a:rPr lang="en-US"/>
              <a:t>Slide Title</a:t>
            </a:r>
          </a:p>
        </p:txBody>
      </p:sp>
    </p:spTree>
    <p:extLst>
      <p:ext uri="{BB962C8B-B14F-4D97-AF65-F5344CB8AC3E}">
        <p14:creationId xmlns:p14="http://schemas.microsoft.com/office/powerpoint/2010/main" val="39656023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Page Header- Theme Color 2">
    <p:spTree>
      <p:nvGrpSpPr>
        <p:cNvPr id="1" name=""/>
        <p:cNvGrpSpPr/>
        <p:nvPr/>
      </p:nvGrpSpPr>
      <p:grpSpPr>
        <a:xfrm>
          <a:off x="0" y="0"/>
          <a:ext cx="0" cy="0"/>
          <a:chOff x="0" y="0"/>
          <a:chExt cx="0" cy="0"/>
        </a:xfrm>
      </p:grpSpPr>
      <p:sp>
        <p:nvSpPr>
          <p:cNvPr id="2" name="Round Same Side Corner Rectangle 25">
            <a:extLst>
              <a:ext uri="{FF2B5EF4-FFF2-40B4-BE49-F238E27FC236}">
                <a16:creationId xmlns:a16="http://schemas.microsoft.com/office/drawing/2014/main" id="{05BB54FE-FE03-7365-AB7C-1E998362F3DE}"/>
              </a:ext>
            </a:extLst>
          </p:cNvPr>
          <p:cNvSpPr/>
          <p:nvPr userDrawn="1"/>
        </p:nvSpPr>
        <p:spPr>
          <a:xfrm rot="10800000">
            <a:off x="226940" y="-1"/>
            <a:ext cx="11738113" cy="261257"/>
          </a:xfrm>
          <a:prstGeom prst="round2SameRect">
            <a:avLst/>
          </a:prstGeom>
          <a:solidFill>
            <a:srgbClr val="6176C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47C9B387-CEDD-C82F-C656-6165988ADB39}"/>
              </a:ext>
            </a:extLst>
          </p:cNvPr>
          <p:cNvSpPr>
            <a:spLocks noGrp="1"/>
          </p:cNvSpPr>
          <p:nvPr>
            <p:ph type="body" sz="quarter" idx="15" hasCustomPrompt="1"/>
          </p:nvPr>
        </p:nvSpPr>
        <p:spPr>
          <a:xfrm>
            <a:off x="585287" y="1206099"/>
            <a:ext cx="10944225" cy="383182"/>
          </a:xfrm>
          <a:prstGeom prst="rect">
            <a:avLst/>
          </a:prstGeom>
        </p:spPr>
        <p:txBody>
          <a:bodyPr>
            <a:spAutoFit/>
          </a:bodyPr>
          <a:lstStyle>
            <a:lvl1pPr marL="0" indent="0">
              <a:buNone/>
              <a:defRPr sz="2100" b="0" i="0">
                <a:solidFill>
                  <a:schemeClr val="accent4">
                    <a:lumMod val="50000"/>
                  </a:schemeClr>
                </a:solidFill>
                <a:latin typeface="Arial" panose="020B0604020202020204" pitchFamily="34" charset="0"/>
                <a:cs typeface="Arial" panose="020B0604020202020204" pitchFamily="34" charset="0"/>
                <a:sym typeface="Wingdings" pitchFamily="2" charset="2"/>
              </a:defRPr>
            </a:lvl1pPr>
          </a:lstStyle>
          <a:p>
            <a:pPr lvl="0"/>
            <a:r>
              <a:rPr lang="en-US"/>
              <a:t>Sample Text Box (discard if not applicable)</a:t>
            </a:r>
          </a:p>
        </p:txBody>
      </p:sp>
      <p:sp>
        <p:nvSpPr>
          <p:cNvPr id="5" name="Title 5">
            <a:extLst>
              <a:ext uri="{FF2B5EF4-FFF2-40B4-BE49-F238E27FC236}">
                <a16:creationId xmlns:a16="http://schemas.microsoft.com/office/drawing/2014/main" id="{4F8156D5-1223-1F19-C652-15E2DA362560}"/>
              </a:ext>
            </a:extLst>
          </p:cNvPr>
          <p:cNvSpPr>
            <a:spLocks noGrp="1"/>
          </p:cNvSpPr>
          <p:nvPr>
            <p:ph type="title" hasCustomPrompt="1"/>
          </p:nvPr>
        </p:nvSpPr>
        <p:spPr>
          <a:xfrm>
            <a:off x="585287" y="438212"/>
            <a:ext cx="10695914" cy="590931"/>
          </a:xfrm>
          <a:prstGeom prst="rect">
            <a:avLst/>
          </a:prstGeom>
        </p:spPr>
        <p:txBody>
          <a:bodyPr wrap="square">
            <a:spAutoFit/>
          </a:bodyPr>
          <a:lstStyle>
            <a:lvl1pPr>
              <a:defRPr lang="en-US" sz="3600" b="1" i="0" kern="1200" dirty="0">
                <a:solidFill>
                  <a:schemeClr val="tx2"/>
                </a:solidFill>
                <a:latin typeface="+mj-lt"/>
                <a:ea typeface="+mn-ea"/>
                <a:cs typeface="Segoe UI" panose="020B0502040204020203" pitchFamily="34" charset="0"/>
              </a:defRPr>
            </a:lvl1pPr>
          </a:lstStyle>
          <a:p>
            <a:r>
              <a:rPr lang="en-US"/>
              <a:t>Slide Title</a:t>
            </a:r>
          </a:p>
        </p:txBody>
      </p:sp>
    </p:spTree>
    <p:extLst>
      <p:ext uri="{BB962C8B-B14F-4D97-AF65-F5344CB8AC3E}">
        <p14:creationId xmlns:p14="http://schemas.microsoft.com/office/powerpoint/2010/main" val="19245391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Page Header- Theme Color 2">
    <p:spTree>
      <p:nvGrpSpPr>
        <p:cNvPr id="1" name=""/>
        <p:cNvGrpSpPr/>
        <p:nvPr/>
      </p:nvGrpSpPr>
      <p:grpSpPr>
        <a:xfrm>
          <a:off x="0" y="0"/>
          <a:ext cx="0" cy="0"/>
          <a:chOff x="0" y="0"/>
          <a:chExt cx="0" cy="0"/>
        </a:xfrm>
      </p:grpSpPr>
      <p:sp>
        <p:nvSpPr>
          <p:cNvPr id="16" name="Text Placeholder 15">
            <a:extLst>
              <a:ext uri="{FF2B5EF4-FFF2-40B4-BE49-F238E27FC236}">
                <a16:creationId xmlns:a16="http://schemas.microsoft.com/office/drawing/2014/main" id="{C3E9D759-3DEE-A491-933A-F6E5FB66724C}"/>
              </a:ext>
            </a:extLst>
          </p:cNvPr>
          <p:cNvSpPr>
            <a:spLocks noGrp="1"/>
          </p:cNvSpPr>
          <p:nvPr>
            <p:ph type="body" sz="quarter" idx="11" hasCustomPrompt="1"/>
          </p:nvPr>
        </p:nvSpPr>
        <p:spPr>
          <a:xfrm>
            <a:off x="2819400" y="1520825"/>
            <a:ext cx="3048000" cy="369332"/>
          </a:xfrm>
          <a:prstGeom prst="rect">
            <a:avLst/>
          </a:prstGeom>
        </p:spPr>
        <p:txBody>
          <a:bodyPr>
            <a:spAutoFit/>
          </a:bodyPr>
          <a:lstStyle>
            <a:lvl1pPr marL="0" indent="0">
              <a:buNone/>
              <a:defRPr lang="en-US" sz="2000" b="1" kern="1200" dirty="0" smtClean="0">
                <a:solidFill>
                  <a:srgbClr val="3C4D85"/>
                </a:solidFill>
                <a:latin typeface="+mj-lt"/>
                <a:ea typeface="+mn-ea"/>
                <a:cs typeface="Arial"/>
              </a:defRPr>
            </a:lvl1pPr>
          </a:lstStyle>
          <a:p>
            <a:pPr lvl="0"/>
            <a:r>
              <a:rPr lang="en-US"/>
              <a:t>Add Title</a:t>
            </a:r>
          </a:p>
        </p:txBody>
      </p:sp>
      <p:sp>
        <p:nvSpPr>
          <p:cNvPr id="2" name="Round Same Side Corner Rectangle 25">
            <a:extLst>
              <a:ext uri="{FF2B5EF4-FFF2-40B4-BE49-F238E27FC236}">
                <a16:creationId xmlns:a16="http://schemas.microsoft.com/office/drawing/2014/main" id="{05BB54FE-FE03-7365-AB7C-1E998362F3DE}"/>
              </a:ext>
            </a:extLst>
          </p:cNvPr>
          <p:cNvSpPr/>
          <p:nvPr userDrawn="1"/>
        </p:nvSpPr>
        <p:spPr>
          <a:xfrm rot="10800000">
            <a:off x="226940" y="-1"/>
            <a:ext cx="11738113" cy="261257"/>
          </a:xfrm>
          <a:prstGeom prst="round2SameRect">
            <a:avLst/>
          </a:prstGeom>
          <a:solidFill>
            <a:srgbClr val="6176C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Picture Placeholder 14">
            <a:extLst>
              <a:ext uri="{FF2B5EF4-FFF2-40B4-BE49-F238E27FC236}">
                <a16:creationId xmlns:a16="http://schemas.microsoft.com/office/drawing/2014/main" id="{299497F8-92C5-139C-B40B-798714A7EAC0}"/>
              </a:ext>
            </a:extLst>
          </p:cNvPr>
          <p:cNvSpPr>
            <a:spLocks noGrp="1"/>
          </p:cNvSpPr>
          <p:nvPr>
            <p:ph type="pic" sz="quarter" idx="10"/>
          </p:nvPr>
        </p:nvSpPr>
        <p:spPr>
          <a:xfrm>
            <a:off x="269803" y="1890157"/>
            <a:ext cx="2254250" cy="2919413"/>
          </a:xfrm>
          <a:prstGeom prst="rect">
            <a:avLst/>
          </a:prstGeom>
        </p:spPr>
        <p:txBody>
          <a:bodyPr/>
          <a:lstStyle/>
          <a:p>
            <a:endParaRPr lang="en-US"/>
          </a:p>
        </p:txBody>
      </p:sp>
      <p:sp>
        <p:nvSpPr>
          <p:cNvPr id="18" name="Text Placeholder 17">
            <a:extLst>
              <a:ext uri="{FF2B5EF4-FFF2-40B4-BE49-F238E27FC236}">
                <a16:creationId xmlns:a16="http://schemas.microsoft.com/office/drawing/2014/main" id="{FC99EB2D-50CF-2082-FE42-394850B0481A}"/>
              </a:ext>
            </a:extLst>
          </p:cNvPr>
          <p:cNvSpPr>
            <a:spLocks noGrp="1"/>
          </p:cNvSpPr>
          <p:nvPr>
            <p:ph type="body" sz="quarter" idx="12" hasCustomPrompt="1"/>
          </p:nvPr>
        </p:nvSpPr>
        <p:spPr>
          <a:xfrm>
            <a:off x="2825851" y="1994230"/>
            <a:ext cx="4013389" cy="313932"/>
          </a:xfrm>
          <a:prstGeom prst="rect">
            <a:avLst/>
          </a:prstGeom>
        </p:spPr>
        <p:txBody>
          <a:bodyPr>
            <a:spAutoFit/>
          </a:bodyPr>
          <a:lstStyle>
            <a:lvl1pPr marL="0" indent="0" algn="l" defTabSz="914400" rtl="0" eaLnBrk="1" latinLnBrk="0" hangingPunct="1">
              <a:lnSpc>
                <a:spcPct val="90000"/>
              </a:lnSpc>
              <a:spcBef>
                <a:spcPts val="1000"/>
              </a:spcBef>
              <a:buFont typeface="Arial" panose="020B0604020202020204" pitchFamily="34" charset="0"/>
              <a:buNone/>
              <a:defRPr lang="en-US" sz="1600" kern="1200" dirty="0" smtClean="0">
                <a:solidFill>
                  <a:schemeClr val="bg2">
                    <a:lumMod val="10000"/>
                  </a:schemeClr>
                </a:solidFill>
                <a:latin typeface="Arial" panose="020B0604020202020204" pitchFamily="34" charset="0"/>
                <a:ea typeface="+mn-ea"/>
                <a:cs typeface="Arial" panose="020B0604020202020204" pitchFamily="34" charset="0"/>
              </a:defRPr>
            </a:lvl1pPr>
            <a:lvl2pPr marL="0" indent="0" algn="l" defTabSz="914400" rtl="0" eaLnBrk="1" latinLnBrk="0" hangingPunct="1">
              <a:lnSpc>
                <a:spcPct val="90000"/>
              </a:lnSpc>
              <a:spcBef>
                <a:spcPts val="1000"/>
              </a:spcBef>
              <a:buFont typeface="Arial" panose="020B0604020202020204" pitchFamily="34" charset="0"/>
              <a:buNone/>
              <a:defRPr lang="en-US" sz="1600" kern="1200" dirty="0" smtClean="0">
                <a:solidFill>
                  <a:srgbClr val="161C54"/>
                </a:solidFill>
                <a:latin typeface="Arial" panose="020B0604020202020204" pitchFamily="34" charset="0"/>
                <a:ea typeface="+mn-ea"/>
                <a:cs typeface="Arial" panose="020B0604020202020204" pitchFamily="34" charset="0"/>
              </a:defRPr>
            </a:lvl2pPr>
          </a:lstStyle>
          <a:p>
            <a:pPr lvl="0"/>
            <a:r>
              <a:rPr lang="en-US"/>
              <a:t>Add text</a:t>
            </a:r>
          </a:p>
        </p:txBody>
      </p:sp>
      <p:sp>
        <p:nvSpPr>
          <p:cNvPr id="19" name="Text Placeholder 15">
            <a:extLst>
              <a:ext uri="{FF2B5EF4-FFF2-40B4-BE49-F238E27FC236}">
                <a16:creationId xmlns:a16="http://schemas.microsoft.com/office/drawing/2014/main" id="{89EFA08B-AFF6-9E07-DF39-43AFF85D0FD5}"/>
              </a:ext>
            </a:extLst>
          </p:cNvPr>
          <p:cNvSpPr>
            <a:spLocks noGrp="1"/>
          </p:cNvSpPr>
          <p:nvPr>
            <p:ph type="body" sz="quarter" idx="13" hasCustomPrompt="1"/>
          </p:nvPr>
        </p:nvSpPr>
        <p:spPr>
          <a:xfrm>
            <a:off x="7522028" y="1520825"/>
            <a:ext cx="3048000" cy="369332"/>
          </a:xfrm>
          <a:prstGeom prst="rect">
            <a:avLst/>
          </a:prstGeom>
        </p:spPr>
        <p:txBody>
          <a:bodyPr>
            <a:spAutoFit/>
          </a:bodyPr>
          <a:lstStyle>
            <a:lvl1pPr marL="0" indent="0">
              <a:buNone/>
              <a:defRPr lang="en-US" sz="2000" b="1" kern="1200" dirty="0" smtClean="0">
                <a:solidFill>
                  <a:srgbClr val="3C4D85"/>
                </a:solidFill>
                <a:latin typeface="+mj-lt"/>
                <a:ea typeface="+mn-ea"/>
                <a:cs typeface="Arial"/>
              </a:defRPr>
            </a:lvl1pPr>
          </a:lstStyle>
          <a:p>
            <a:pPr lvl="0"/>
            <a:r>
              <a:rPr lang="en-US"/>
              <a:t>Add Title</a:t>
            </a:r>
          </a:p>
        </p:txBody>
      </p:sp>
      <p:sp>
        <p:nvSpPr>
          <p:cNvPr id="20" name="Text Placeholder 17">
            <a:extLst>
              <a:ext uri="{FF2B5EF4-FFF2-40B4-BE49-F238E27FC236}">
                <a16:creationId xmlns:a16="http://schemas.microsoft.com/office/drawing/2014/main" id="{8420FFEE-0420-42B4-C4AD-214943991FE0}"/>
              </a:ext>
            </a:extLst>
          </p:cNvPr>
          <p:cNvSpPr>
            <a:spLocks noGrp="1"/>
          </p:cNvSpPr>
          <p:nvPr>
            <p:ph type="body" sz="quarter" idx="14" hasCustomPrompt="1"/>
          </p:nvPr>
        </p:nvSpPr>
        <p:spPr>
          <a:xfrm>
            <a:off x="7528479" y="1994230"/>
            <a:ext cx="4013389" cy="313932"/>
          </a:xfrm>
          <a:prstGeom prst="rect">
            <a:avLst/>
          </a:prstGeom>
        </p:spPr>
        <p:txBody>
          <a:bodyPr>
            <a:spAutoFit/>
          </a:bodyPr>
          <a:lstStyle>
            <a:lvl1pPr marL="0" indent="0" algn="l" defTabSz="914400" rtl="0" eaLnBrk="1" latinLnBrk="0" hangingPunct="1">
              <a:lnSpc>
                <a:spcPct val="90000"/>
              </a:lnSpc>
              <a:spcBef>
                <a:spcPts val="1000"/>
              </a:spcBef>
              <a:buFont typeface="Arial" panose="020B0604020202020204" pitchFamily="34" charset="0"/>
              <a:buNone/>
              <a:defRPr lang="en-US" sz="1600" kern="1200" dirty="0" smtClean="0">
                <a:solidFill>
                  <a:schemeClr val="bg2">
                    <a:lumMod val="10000"/>
                  </a:schemeClr>
                </a:solidFill>
                <a:latin typeface="Arial" panose="020B0604020202020204" pitchFamily="34" charset="0"/>
                <a:ea typeface="+mn-ea"/>
                <a:cs typeface="Arial" panose="020B0604020202020204" pitchFamily="34" charset="0"/>
              </a:defRPr>
            </a:lvl1pPr>
            <a:lvl2pPr marL="0" indent="0" algn="l" defTabSz="914400" rtl="0" eaLnBrk="1" latinLnBrk="0" hangingPunct="1">
              <a:lnSpc>
                <a:spcPct val="90000"/>
              </a:lnSpc>
              <a:spcBef>
                <a:spcPts val="1000"/>
              </a:spcBef>
              <a:buFont typeface="Arial" panose="020B0604020202020204" pitchFamily="34" charset="0"/>
              <a:buNone/>
              <a:defRPr lang="en-US" sz="1600" kern="1200" dirty="0" smtClean="0">
                <a:solidFill>
                  <a:srgbClr val="161C54"/>
                </a:solidFill>
                <a:latin typeface="Arial" panose="020B0604020202020204" pitchFamily="34" charset="0"/>
                <a:ea typeface="+mn-ea"/>
                <a:cs typeface="Arial" panose="020B0604020202020204" pitchFamily="34" charset="0"/>
              </a:defRPr>
            </a:lvl2pPr>
          </a:lstStyle>
          <a:p>
            <a:pPr lvl="0"/>
            <a:r>
              <a:rPr lang="en-US"/>
              <a:t>Add text</a:t>
            </a:r>
          </a:p>
        </p:txBody>
      </p:sp>
      <p:sp>
        <p:nvSpPr>
          <p:cNvPr id="21" name="Text Placeholder 15">
            <a:extLst>
              <a:ext uri="{FF2B5EF4-FFF2-40B4-BE49-F238E27FC236}">
                <a16:creationId xmlns:a16="http://schemas.microsoft.com/office/drawing/2014/main" id="{CABDDFF2-E964-F689-BF5F-B93125BEC0F6}"/>
              </a:ext>
            </a:extLst>
          </p:cNvPr>
          <p:cNvSpPr>
            <a:spLocks noGrp="1"/>
          </p:cNvSpPr>
          <p:nvPr>
            <p:ph type="body" sz="quarter" idx="15" hasCustomPrompt="1"/>
          </p:nvPr>
        </p:nvSpPr>
        <p:spPr>
          <a:xfrm>
            <a:off x="2836737" y="4493016"/>
            <a:ext cx="3048000" cy="369332"/>
          </a:xfrm>
          <a:prstGeom prst="rect">
            <a:avLst/>
          </a:prstGeom>
        </p:spPr>
        <p:txBody>
          <a:bodyPr>
            <a:spAutoFit/>
          </a:bodyPr>
          <a:lstStyle>
            <a:lvl1pPr marL="0" indent="0">
              <a:buNone/>
              <a:defRPr lang="en-US" sz="2000" b="1" kern="1200" dirty="0" smtClean="0">
                <a:solidFill>
                  <a:srgbClr val="3C4D85"/>
                </a:solidFill>
                <a:latin typeface="+mj-lt"/>
                <a:ea typeface="+mn-ea"/>
                <a:cs typeface="Arial"/>
              </a:defRPr>
            </a:lvl1pPr>
          </a:lstStyle>
          <a:p>
            <a:pPr lvl="0"/>
            <a:r>
              <a:rPr lang="en-US"/>
              <a:t>Add Title</a:t>
            </a:r>
          </a:p>
        </p:txBody>
      </p:sp>
      <p:sp>
        <p:nvSpPr>
          <p:cNvPr id="22" name="Text Placeholder 17">
            <a:extLst>
              <a:ext uri="{FF2B5EF4-FFF2-40B4-BE49-F238E27FC236}">
                <a16:creationId xmlns:a16="http://schemas.microsoft.com/office/drawing/2014/main" id="{C63E1DEE-D0A0-7693-A1B7-DC42CEBB454B}"/>
              </a:ext>
            </a:extLst>
          </p:cNvPr>
          <p:cNvSpPr>
            <a:spLocks noGrp="1"/>
          </p:cNvSpPr>
          <p:nvPr>
            <p:ph type="body" sz="quarter" idx="16" hasCustomPrompt="1"/>
          </p:nvPr>
        </p:nvSpPr>
        <p:spPr>
          <a:xfrm>
            <a:off x="2843188" y="4966421"/>
            <a:ext cx="4013389" cy="313932"/>
          </a:xfrm>
          <a:prstGeom prst="rect">
            <a:avLst/>
          </a:prstGeom>
        </p:spPr>
        <p:txBody>
          <a:bodyPr>
            <a:spAutoFit/>
          </a:bodyPr>
          <a:lstStyle>
            <a:lvl1pPr marL="0" indent="0" algn="l" defTabSz="914400" rtl="0" eaLnBrk="1" latinLnBrk="0" hangingPunct="1">
              <a:lnSpc>
                <a:spcPct val="90000"/>
              </a:lnSpc>
              <a:spcBef>
                <a:spcPts val="1000"/>
              </a:spcBef>
              <a:buFont typeface="Arial" panose="020B0604020202020204" pitchFamily="34" charset="0"/>
              <a:buNone/>
              <a:defRPr lang="en-US" sz="1600" kern="1200" dirty="0" smtClean="0">
                <a:solidFill>
                  <a:schemeClr val="bg2">
                    <a:lumMod val="10000"/>
                  </a:schemeClr>
                </a:solidFill>
                <a:latin typeface="Arial" panose="020B0604020202020204" pitchFamily="34" charset="0"/>
                <a:ea typeface="+mn-ea"/>
                <a:cs typeface="Arial" panose="020B0604020202020204" pitchFamily="34" charset="0"/>
              </a:defRPr>
            </a:lvl1pPr>
            <a:lvl2pPr marL="0" indent="0" algn="l" defTabSz="914400" rtl="0" eaLnBrk="1" latinLnBrk="0" hangingPunct="1">
              <a:lnSpc>
                <a:spcPct val="90000"/>
              </a:lnSpc>
              <a:spcBef>
                <a:spcPts val="1000"/>
              </a:spcBef>
              <a:buFont typeface="Arial" panose="020B0604020202020204" pitchFamily="34" charset="0"/>
              <a:buNone/>
              <a:defRPr lang="en-US" sz="1600" kern="1200" dirty="0" smtClean="0">
                <a:solidFill>
                  <a:srgbClr val="161C54"/>
                </a:solidFill>
                <a:latin typeface="Arial" panose="020B0604020202020204" pitchFamily="34" charset="0"/>
                <a:ea typeface="+mn-ea"/>
                <a:cs typeface="Arial" panose="020B0604020202020204" pitchFamily="34" charset="0"/>
              </a:defRPr>
            </a:lvl2pPr>
          </a:lstStyle>
          <a:p>
            <a:pPr lvl="0"/>
            <a:r>
              <a:rPr lang="en-US"/>
              <a:t>Add text</a:t>
            </a:r>
          </a:p>
        </p:txBody>
      </p:sp>
      <p:sp>
        <p:nvSpPr>
          <p:cNvPr id="23" name="Text Placeholder 15">
            <a:extLst>
              <a:ext uri="{FF2B5EF4-FFF2-40B4-BE49-F238E27FC236}">
                <a16:creationId xmlns:a16="http://schemas.microsoft.com/office/drawing/2014/main" id="{56902244-BFB2-C885-74D1-C7A3907ED4B6}"/>
              </a:ext>
            </a:extLst>
          </p:cNvPr>
          <p:cNvSpPr>
            <a:spLocks noGrp="1"/>
          </p:cNvSpPr>
          <p:nvPr>
            <p:ph type="body" sz="quarter" idx="17" hasCustomPrompt="1"/>
          </p:nvPr>
        </p:nvSpPr>
        <p:spPr>
          <a:xfrm>
            <a:off x="7539365" y="4493016"/>
            <a:ext cx="3048000" cy="369332"/>
          </a:xfrm>
          <a:prstGeom prst="rect">
            <a:avLst/>
          </a:prstGeom>
        </p:spPr>
        <p:txBody>
          <a:bodyPr>
            <a:spAutoFit/>
          </a:bodyPr>
          <a:lstStyle>
            <a:lvl1pPr marL="0" indent="0">
              <a:buNone/>
              <a:defRPr lang="en-US" sz="2000" b="1" kern="1200" dirty="0" smtClean="0">
                <a:solidFill>
                  <a:srgbClr val="3C4D85"/>
                </a:solidFill>
                <a:latin typeface="+mj-lt"/>
                <a:ea typeface="+mn-ea"/>
                <a:cs typeface="Arial"/>
              </a:defRPr>
            </a:lvl1pPr>
          </a:lstStyle>
          <a:p>
            <a:pPr lvl="0"/>
            <a:r>
              <a:rPr lang="en-US"/>
              <a:t>Add Title</a:t>
            </a:r>
          </a:p>
        </p:txBody>
      </p:sp>
      <p:sp>
        <p:nvSpPr>
          <p:cNvPr id="24" name="Text Placeholder 17">
            <a:extLst>
              <a:ext uri="{FF2B5EF4-FFF2-40B4-BE49-F238E27FC236}">
                <a16:creationId xmlns:a16="http://schemas.microsoft.com/office/drawing/2014/main" id="{21BF27AE-CCA0-8F53-8458-883557DF6AF6}"/>
              </a:ext>
            </a:extLst>
          </p:cNvPr>
          <p:cNvSpPr>
            <a:spLocks noGrp="1"/>
          </p:cNvSpPr>
          <p:nvPr>
            <p:ph type="body" sz="quarter" idx="18" hasCustomPrompt="1"/>
          </p:nvPr>
        </p:nvSpPr>
        <p:spPr>
          <a:xfrm>
            <a:off x="7545816" y="4966421"/>
            <a:ext cx="4013389" cy="313932"/>
          </a:xfrm>
          <a:prstGeom prst="rect">
            <a:avLst/>
          </a:prstGeom>
        </p:spPr>
        <p:txBody>
          <a:bodyPr>
            <a:spAutoFit/>
          </a:bodyPr>
          <a:lstStyle>
            <a:lvl1pPr marL="0" indent="0" algn="l" defTabSz="914400" rtl="0" eaLnBrk="1" latinLnBrk="0" hangingPunct="1">
              <a:lnSpc>
                <a:spcPct val="90000"/>
              </a:lnSpc>
              <a:spcBef>
                <a:spcPts val="1000"/>
              </a:spcBef>
              <a:buFont typeface="Arial" panose="020B0604020202020204" pitchFamily="34" charset="0"/>
              <a:buNone/>
              <a:defRPr lang="en-US" sz="1600" kern="1200" dirty="0" smtClean="0">
                <a:solidFill>
                  <a:schemeClr val="bg2">
                    <a:lumMod val="10000"/>
                  </a:schemeClr>
                </a:solidFill>
                <a:latin typeface="Arial" panose="020B0604020202020204" pitchFamily="34" charset="0"/>
                <a:ea typeface="+mn-ea"/>
                <a:cs typeface="Arial" panose="020B0604020202020204" pitchFamily="34" charset="0"/>
              </a:defRPr>
            </a:lvl1pPr>
            <a:lvl2pPr marL="0" indent="0" algn="l" defTabSz="914400" rtl="0" eaLnBrk="1" latinLnBrk="0" hangingPunct="1">
              <a:lnSpc>
                <a:spcPct val="90000"/>
              </a:lnSpc>
              <a:spcBef>
                <a:spcPts val="1000"/>
              </a:spcBef>
              <a:buFont typeface="Arial" panose="020B0604020202020204" pitchFamily="34" charset="0"/>
              <a:buNone/>
              <a:defRPr lang="en-US" sz="1600" kern="1200" dirty="0" smtClean="0">
                <a:solidFill>
                  <a:srgbClr val="161C54"/>
                </a:solidFill>
                <a:latin typeface="Arial" panose="020B0604020202020204" pitchFamily="34" charset="0"/>
                <a:ea typeface="+mn-ea"/>
                <a:cs typeface="Arial" panose="020B0604020202020204" pitchFamily="34" charset="0"/>
              </a:defRPr>
            </a:lvl2pPr>
          </a:lstStyle>
          <a:p>
            <a:pPr lvl="0"/>
            <a:r>
              <a:rPr lang="en-US"/>
              <a:t>Add text</a:t>
            </a:r>
          </a:p>
        </p:txBody>
      </p:sp>
      <p:sp>
        <p:nvSpPr>
          <p:cNvPr id="3" name="Title 5">
            <a:extLst>
              <a:ext uri="{FF2B5EF4-FFF2-40B4-BE49-F238E27FC236}">
                <a16:creationId xmlns:a16="http://schemas.microsoft.com/office/drawing/2014/main" id="{3248CF80-2618-F00D-517C-1F17A7F7EA9F}"/>
              </a:ext>
            </a:extLst>
          </p:cNvPr>
          <p:cNvSpPr>
            <a:spLocks noGrp="1"/>
          </p:cNvSpPr>
          <p:nvPr>
            <p:ph type="title" hasCustomPrompt="1"/>
          </p:nvPr>
        </p:nvSpPr>
        <p:spPr>
          <a:xfrm>
            <a:off x="585287" y="438212"/>
            <a:ext cx="10695914" cy="590931"/>
          </a:xfrm>
          <a:prstGeom prst="rect">
            <a:avLst/>
          </a:prstGeom>
        </p:spPr>
        <p:txBody>
          <a:bodyPr wrap="square">
            <a:spAutoFit/>
          </a:bodyPr>
          <a:lstStyle>
            <a:lvl1pPr>
              <a:defRPr lang="en-US" sz="3600" b="1" i="0" kern="1200" dirty="0">
                <a:solidFill>
                  <a:schemeClr val="tx2"/>
                </a:solidFill>
                <a:latin typeface="+mj-lt"/>
                <a:ea typeface="+mn-ea"/>
                <a:cs typeface="Segoe UI" panose="020B0502040204020203" pitchFamily="34" charset="0"/>
              </a:defRPr>
            </a:lvl1pPr>
          </a:lstStyle>
          <a:p>
            <a:r>
              <a:rPr lang="en-US"/>
              <a:t>Slide Title</a:t>
            </a:r>
          </a:p>
        </p:txBody>
      </p:sp>
    </p:spTree>
    <p:extLst>
      <p:ext uri="{BB962C8B-B14F-4D97-AF65-F5344CB8AC3E}">
        <p14:creationId xmlns:p14="http://schemas.microsoft.com/office/powerpoint/2010/main" val="20219797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EB08185-3A86-0EA5-DB03-D6258D978FC2}"/>
              </a:ext>
            </a:extLst>
          </p:cNvPr>
          <p:cNvSpPr/>
          <p:nvPr userDrawn="1"/>
        </p:nvSpPr>
        <p:spPr>
          <a:xfrm>
            <a:off x="11767457" y="6492875"/>
            <a:ext cx="424542" cy="3651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FBD52E52-0CD3-B3A5-5E8F-847B86F0FD86}"/>
              </a:ext>
            </a:extLst>
          </p:cNvPr>
          <p:cNvSpPr/>
          <p:nvPr userDrawn="1"/>
        </p:nvSpPr>
        <p:spPr>
          <a:xfrm>
            <a:off x="11854543" y="6574971"/>
            <a:ext cx="337456" cy="28302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lide Number Placeholder 5">
            <a:extLst>
              <a:ext uri="{FF2B5EF4-FFF2-40B4-BE49-F238E27FC236}">
                <a16:creationId xmlns:a16="http://schemas.microsoft.com/office/drawing/2014/main" id="{2163690A-1A9E-849E-ED40-A61AFD417CCA}"/>
              </a:ext>
            </a:extLst>
          </p:cNvPr>
          <p:cNvSpPr txBox="1">
            <a:spLocks/>
          </p:cNvSpPr>
          <p:nvPr userDrawn="1"/>
        </p:nvSpPr>
        <p:spPr>
          <a:xfrm>
            <a:off x="10058400" y="6612895"/>
            <a:ext cx="2133600" cy="261610"/>
          </a:xfrm>
          <a:prstGeom prst="rect">
            <a:avLst/>
          </a:prstGeom>
        </p:spPr>
        <p:txBody>
          <a:bodyPr vert="horz" lIns="91440" tIns="45720" rIns="91440" bIns="45720" rtlCol="0" anchor="ctr">
            <a:sp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FB9BE49F-ED5E-4B69-A794-E61762516069}" type="slidenum">
              <a:rPr lang="en-US" sz="1100" b="1" smtClean="0">
                <a:solidFill>
                  <a:srgbClr val="161C54"/>
                </a:solidFill>
              </a:rPr>
              <a:pPr algn="r"/>
              <a:t>‹#›</a:t>
            </a:fld>
            <a:endParaRPr lang="en-US" sz="1100" b="1">
              <a:solidFill>
                <a:srgbClr val="161C54"/>
              </a:solidFill>
            </a:endParaRPr>
          </a:p>
        </p:txBody>
      </p:sp>
    </p:spTree>
    <p:extLst>
      <p:ext uri="{BB962C8B-B14F-4D97-AF65-F5344CB8AC3E}">
        <p14:creationId xmlns:p14="http://schemas.microsoft.com/office/powerpoint/2010/main" val="1852396882"/>
      </p:ext>
    </p:extLst>
  </p:cSld>
  <p:clrMap bg1="lt1" tx1="dk1" bg2="lt2" tx2="dk2" accent1="accent1" accent2="accent2" accent3="accent3" accent4="accent4" accent5="accent5" accent6="accent6" hlink="hlink" folHlink="folHlink"/>
  <p:sldLayoutIdLst>
    <p:sldLayoutId id="2147483719" r:id="rId1"/>
    <p:sldLayoutId id="2147483691" r:id="rId2"/>
    <p:sldLayoutId id="2147483692" r:id="rId3"/>
    <p:sldLayoutId id="2147483693" r:id="rId4"/>
    <p:sldLayoutId id="2147483687" r:id="rId5"/>
    <p:sldLayoutId id="2147483698" r:id="rId6"/>
    <p:sldLayoutId id="2147483701" r:id="rId7"/>
    <p:sldLayoutId id="2147483697" r:id="rId8"/>
    <p:sldLayoutId id="2147483705" r:id="rId9"/>
    <p:sldLayoutId id="2147483699" r:id="rId10"/>
    <p:sldLayoutId id="2147483704" r:id="rId11"/>
    <p:sldLayoutId id="2147483666" r:id="rId12"/>
    <p:sldLayoutId id="2147483720" r:id="rId13"/>
    <p:sldLayoutId id="2147483724" r:id="rId14"/>
    <p:sldLayoutId id="2147483725" r:id="rId15"/>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5.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5.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5.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5.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hyperlink" Target="https://getcovered.illinois.gov/broker-resources.html" TargetMode="Externa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hyperlink" Target="https://enroll.getcovered.illinois.gov/hix/" TargetMode="External"/><Relationship Id="rId2" Type="http://schemas.openxmlformats.org/officeDocument/2006/relationships/image" Target="../media/image17.png"/><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0.xml"/><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svg"/></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0.xml"/><Relationship Id="rId1" Type="http://schemas.openxmlformats.org/officeDocument/2006/relationships/tags" Target="../tags/tag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12.xml"/><Relationship Id="rId7" Type="http://schemas.openxmlformats.org/officeDocument/2006/relationships/image" Target="../media/image31.png"/><Relationship Id="rId2" Type="http://schemas.openxmlformats.org/officeDocument/2006/relationships/slideLayout" Target="../slideLayouts/slideLayout10.xml"/><Relationship Id="rId1" Type="http://schemas.openxmlformats.org/officeDocument/2006/relationships/tags" Target="../tags/tag2.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hyperlink" Target="https://getcovered.illinois.gov/plans-and-cost/2026-marketplace-changes.html"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3" Type="http://schemas.openxmlformats.org/officeDocument/2006/relationships/hyperlink" Target="https://getcovered.illinois.gov/get-help" TargetMode="External"/><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hyperlink" Target="https://illinois.webex.com/weblink/register/r52322580f583bdad9b27ab3fee3f8189" TargetMode="External"/><Relationship Id="rId2" Type="http://schemas.openxmlformats.org/officeDocument/2006/relationships/notesSlide" Target="../notesSlides/notesSlide15.xml"/><Relationship Id="rId1" Type="http://schemas.openxmlformats.org/officeDocument/2006/relationships/slideLayout" Target="../slideLayouts/slideLayout10.xml"/><Relationship Id="rId4" Type="http://schemas.openxmlformats.org/officeDocument/2006/relationships/hyperlink" Target="https://getcovered.illinois.gov/broker-resources.html" TargetMode="Externa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hyperlink" Target="https://getcovered.illinois.gov/content/dam/soi/en/web/getcovered/v2-assets/broker-resources/Multi-Factor%20Authentication%20Setup%20Word%20-%20accessible.pdf" TargetMode="Externa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Placeholder 15">
            <a:extLst>
              <a:ext uri="{FF2B5EF4-FFF2-40B4-BE49-F238E27FC236}">
                <a16:creationId xmlns:a16="http://schemas.microsoft.com/office/drawing/2014/main" id="{BBAEDD33-4696-C109-86BC-D4AE895F15A7}"/>
              </a:ext>
            </a:extLst>
          </p:cNvPr>
          <p:cNvSpPr>
            <a:spLocks noGrp="1"/>
          </p:cNvSpPr>
          <p:nvPr>
            <p:ph type="body" sz="quarter" idx="13"/>
          </p:nvPr>
        </p:nvSpPr>
        <p:spPr>
          <a:xfrm>
            <a:off x="3079750" y="3829370"/>
            <a:ext cx="6032500" cy="719171"/>
          </a:xfrm>
        </p:spPr>
        <p:txBody>
          <a:bodyPr/>
          <a:lstStyle/>
          <a:p>
            <a:r>
              <a:rPr lang="en-US"/>
              <a:t>Wednesday, December 17, 2025</a:t>
            </a:r>
          </a:p>
          <a:p>
            <a:r>
              <a:rPr lang="en-US"/>
              <a:t>11:00 AM CT</a:t>
            </a:r>
          </a:p>
        </p:txBody>
      </p:sp>
      <p:sp>
        <p:nvSpPr>
          <p:cNvPr id="15" name="Title 14">
            <a:extLst>
              <a:ext uri="{FF2B5EF4-FFF2-40B4-BE49-F238E27FC236}">
                <a16:creationId xmlns:a16="http://schemas.microsoft.com/office/drawing/2014/main" id="{F0B28938-CE1C-1465-5D6E-66C724658D88}"/>
              </a:ext>
            </a:extLst>
          </p:cNvPr>
          <p:cNvSpPr>
            <a:spLocks noGrp="1"/>
          </p:cNvSpPr>
          <p:nvPr>
            <p:ph type="title"/>
          </p:nvPr>
        </p:nvSpPr>
        <p:spPr>
          <a:xfrm>
            <a:off x="838200" y="1589823"/>
            <a:ext cx="10515600" cy="2086725"/>
          </a:xfrm>
        </p:spPr>
        <p:txBody>
          <a:bodyPr/>
          <a:lstStyle/>
          <a:p>
            <a:pPr algn="ctr"/>
            <a:r>
              <a:rPr lang="en-US"/>
              <a:t>Get Covered Illinois Broker Office Hour</a:t>
            </a:r>
          </a:p>
        </p:txBody>
      </p:sp>
    </p:spTree>
    <p:extLst>
      <p:ext uri="{BB962C8B-B14F-4D97-AF65-F5344CB8AC3E}">
        <p14:creationId xmlns:p14="http://schemas.microsoft.com/office/powerpoint/2010/main" val="34026138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AB4366-8BD2-0DA0-7FA5-BCF95C44EB9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CE8961F-3140-2496-4909-5EA6BB6F7B4C}"/>
              </a:ext>
            </a:extLst>
          </p:cNvPr>
          <p:cNvSpPr>
            <a:spLocks noGrp="1"/>
          </p:cNvSpPr>
          <p:nvPr>
            <p:ph type="title"/>
          </p:nvPr>
        </p:nvSpPr>
        <p:spPr>
          <a:xfrm>
            <a:off x="2444077" y="3061120"/>
            <a:ext cx="9621543" cy="563231"/>
          </a:xfrm>
        </p:spPr>
        <p:txBody>
          <a:bodyPr/>
          <a:lstStyle/>
          <a:p>
            <a:r>
              <a:rPr lang="en-US" sz="3600"/>
              <a:t>Broker Designations</a:t>
            </a:r>
          </a:p>
        </p:txBody>
      </p:sp>
    </p:spTree>
    <p:extLst>
      <p:ext uri="{BB962C8B-B14F-4D97-AF65-F5344CB8AC3E}">
        <p14:creationId xmlns:p14="http://schemas.microsoft.com/office/powerpoint/2010/main" val="23680349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939F03-67D5-2BB3-72A7-78B047A04523}"/>
            </a:ext>
          </a:extLst>
        </p:cNvPr>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5F264848-4119-C59A-2FA9-D798B7CBDC2C}"/>
              </a:ext>
            </a:extLst>
          </p:cNvPr>
          <p:cNvSpPr>
            <a:spLocks noGrp="1"/>
          </p:cNvSpPr>
          <p:nvPr>
            <p:ph type="sldNum" sz="quarter" idx="12"/>
          </p:nvPr>
        </p:nvSpPr>
        <p:spPr/>
        <p:txBody>
          <a:bodyPr/>
          <a:lstStyle/>
          <a:p>
            <a:fld id="{58C190E1-E93E-3C45-BC85-42D718F3CA0A}" type="slidenum">
              <a:rPr lang="en-US" smtClean="0"/>
              <a:pPr/>
              <a:t>11</a:t>
            </a:fld>
            <a:endParaRPr lang="en-US"/>
          </a:p>
        </p:txBody>
      </p:sp>
      <p:sp>
        <p:nvSpPr>
          <p:cNvPr id="15" name="TextBox 14">
            <a:extLst>
              <a:ext uri="{FF2B5EF4-FFF2-40B4-BE49-F238E27FC236}">
                <a16:creationId xmlns:a16="http://schemas.microsoft.com/office/drawing/2014/main" id="{C809039B-4434-E73B-19BC-02BE10F24983}"/>
              </a:ext>
            </a:extLst>
          </p:cNvPr>
          <p:cNvSpPr txBox="1"/>
          <p:nvPr/>
        </p:nvSpPr>
        <p:spPr>
          <a:xfrm>
            <a:off x="483754" y="1265275"/>
            <a:ext cx="10933609" cy="646331"/>
          </a:xfrm>
          <a:prstGeom prst="rect">
            <a:avLst/>
          </a:prstGeom>
          <a:noFill/>
        </p:spPr>
        <p:txBody>
          <a:bodyPr wrap="square" lIns="91440" tIns="45720" rIns="91440" bIns="45720" rtlCol="0" anchor="t">
            <a:spAutoFit/>
          </a:bodyPr>
          <a:lstStyle/>
          <a:p>
            <a:pPr marL="285750" indent="-285750">
              <a:buFont typeface="Wingdings" panose="05000000000000000000" pitchFamily="2" charset="2"/>
              <a:buChar char="q"/>
            </a:pPr>
            <a:endParaRPr lang="en-US">
              <a:latin typeface="Calibri"/>
              <a:ea typeface="Calibri"/>
              <a:cs typeface="Calibri"/>
            </a:endParaRPr>
          </a:p>
          <a:p>
            <a:pPr marL="285750" indent="-285750">
              <a:buFont typeface="Wingdings" panose="05000000000000000000" pitchFamily="2" charset="2"/>
              <a:buChar char="q"/>
            </a:pPr>
            <a:endParaRPr lang="en-US">
              <a:latin typeface="Calibri"/>
              <a:ea typeface="Calibri"/>
              <a:cs typeface="Calibri"/>
            </a:endParaRPr>
          </a:p>
        </p:txBody>
      </p:sp>
      <p:sp>
        <p:nvSpPr>
          <p:cNvPr id="3" name="Text Placeholder 2">
            <a:extLst>
              <a:ext uri="{FF2B5EF4-FFF2-40B4-BE49-F238E27FC236}">
                <a16:creationId xmlns:a16="http://schemas.microsoft.com/office/drawing/2014/main" id="{28DE84C0-55EA-0C8B-D46E-E4D9CC678B3A}"/>
              </a:ext>
            </a:extLst>
          </p:cNvPr>
          <p:cNvSpPr txBox="1">
            <a:spLocks/>
          </p:cNvSpPr>
          <p:nvPr/>
        </p:nvSpPr>
        <p:spPr>
          <a:xfrm>
            <a:off x="297211" y="271612"/>
            <a:ext cx="5972154" cy="646331"/>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200" b="1">
                <a:solidFill>
                  <a:schemeClr val="tx2"/>
                </a:solidFill>
              </a:rPr>
              <a:t>Customer Designations</a:t>
            </a:r>
            <a:endParaRPr lang="en-US" sz="3200" b="1">
              <a:solidFill>
                <a:schemeClr val="tx2"/>
              </a:solidFill>
              <a:cs typeface="Arial"/>
            </a:endParaRPr>
          </a:p>
        </p:txBody>
      </p:sp>
      <p:sp>
        <p:nvSpPr>
          <p:cNvPr id="5" name="TextBox 4">
            <a:extLst>
              <a:ext uri="{FF2B5EF4-FFF2-40B4-BE49-F238E27FC236}">
                <a16:creationId xmlns:a16="http://schemas.microsoft.com/office/drawing/2014/main" id="{959FAEA5-A8B2-C031-028E-22FBB2A9BE74}"/>
              </a:ext>
            </a:extLst>
          </p:cNvPr>
          <p:cNvSpPr txBox="1"/>
          <p:nvPr/>
        </p:nvSpPr>
        <p:spPr>
          <a:xfrm>
            <a:off x="5420396" y="265832"/>
            <a:ext cx="6161595" cy="861774"/>
          </a:xfrm>
          <a:prstGeom prst="rect">
            <a:avLst/>
          </a:prstGeom>
          <a:noFill/>
        </p:spPr>
        <p:txBody>
          <a:bodyPr wrap="square" lIns="91440" tIns="45720" rIns="91440" bIns="45720" anchor="t">
            <a:spAutoFit/>
          </a:bodyPr>
          <a:lstStyle/>
          <a:p>
            <a:endParaRPr lang="en-US">
              <a:latin typeface="Calibri"/>
              <a:ea typeface="Calibri"/>
              <a:cs typeface="Calibri"/>
            </a:endParaRPr>
          </a:p>
          <a:p>
            <a:r>
              <a:rPr lang="en-US" sz="1400">
                <a:latin typeface="Century Gothic"/>
                <a:ea typeface="Calibri"/>
                <a:cs typeface="Calibri"/>
              </a:rPr>
              <a:t>(1) Find Local Assistance in </a:t>
            </a:r>
            <a:r>
              <a:rPr lang="en-US" sz="1400" b="1">
                <a:latin typeface="Century Gothic"/>
                <a:ea typeface="Calibri"/>
                <a:cs typeface="Calibri"/>
              </a:rPr>
              <a:t>Customer Account</a:t>
            </a:r>
          </a:p>
          <a:p>
            <a:endParaRPr lang="en-US">
              <a:latin typeface="Calibri"/>
              <a:ea typeface="Calibri"/>
              <a:cs typeface="Calibri"/>
            </a:endParaRPr>
          </a:p>
        </p:txBody>
      </p:sp>
      <p:pic>
        <p:nvPicPr>
          <p:cNvPr id="7" name="Picture 6">
            <a:extLst>
              <a:ext uri="{FF2B5EF4-FFF2-40B4-BE49-F238E27FC236}">
                <a16:creationId xmlns:a16="http://schemas.microsoft.com/office/drawing/2014/main" id="{74A2D12B-B0BC-4853-00DE-022607DE8C96}"/>
              </a:ext>
            </a:extLst>
          </p:cNvPr>
          <p:cNvPicPr>
            <a:picLocks noChangeAspect="1"/>
          </p:cNvPicPr>
          <p:nvPr/>
        </p:nvPicPr>
        <p:blipFill>
          <a:blip r:embed="rId3"/>
          <a:stretch>
            <a:fillRect/>
          </a:stretch>
        </p:blipFill>
        <p:spPr>
          <a:xfrm>
            <a:off x="4330586" y="1058269"/>
            <a:ext cx="7251405" cy="3062192"/>
          </a:xfrm>
          <a:prstGeom prst="rect">
            <a:avLst/>
          </a:prstGeom>
        </p:spPr>
        <p:style>
          <a:lnRef idx="2">
            <a:schemeClr val="dk1"/>
          </a:lnRef>
          <a:fillRef idx="1">
            <a:schemeClr val="lt1"/>
          </a:fillRef>
          <a:effectRef idx="0">
            <a:schemeClr val="dk1"/>
          </a:effectRef>
          <a:fontRef idx="minor">
            <a:schemeClr val="dk1"/>
          </a:fontRef>
        </p:style>
      </p:pic>
      <p:cxnSp>
        <p:nvCxnSpPr>
          <p:cNvPr id="11" name="Straight Arrow Connector 10">
            <a:extLst>
              <a:ext uri="{FF2B5EF4-FFF2-40B4-BE49-F238E27FC236}">
                <a16:creationId xmlns:a16="http://schemas.microsoft.com/office/drawing/2014/main" id="{3EE74EB5-5931-FADE-A963-FE97DB7BA08D}"/>
              </a:ext>
            </a:extLst>
          </p:cNvPr>
          <p:cNvCxnSpPr/>
          <p:nvPr/>
        </p:nvCxnSpPr>
        <p:spPr>
          <a:xfrm flipH="1">
            <a:off x="5387162" y="3191553"/>
            <a:ext cx="467832" cy="584791"/>
          </a:xfrm>
          <a:prstGeom prst="straightConnector1">
            <a:avLst/>
          </a:prstGeom>
          <a:ln w="38100">
            <a:solidFill>
              <a:srgbClr val="FF0000"/>
            </a:solidFill>
            <a:tailEnd type="triangle"/>
          </a:ln>
        </p:spPr>
        <p:style>
          <a:lnRef idx="2">
            <a:schemeClr val="accent1"/>
          </a:lnRef>
          <a:fillRef idx="0">
            <a:schemeClr val="accent1"/>
          </a:fillRef>
          <a:effectRef idx="1">
            <a:schemeClr val="accent1"/>
          </a:effectRef>
          <a:fontRef idx="minor">
            <a:schemeClr val="tx1"/>
          </a:fontRef>
        </p:style>
      </p:cxnSp>
      <p:pic>
        <p:nvPicPr>
          <p:cNvPr id="13" name="Picture 12">
            <a:extLst>
              <a:ext uri="{FF2B5EF4-FFF2-40B4-BE49-F238E27FC236}">
                <a16:creationId xmlns:a16="http://schemas.microsoft.com/office/drawing/2014/main" id="{CEE56AEF-ABAD-1C0E-EB70-C7840604C539}"/>
              </a:ext>
            </a:extLst>
          </p:cNvPr>
          <p:cNvPicPr>
            <a:picLocks noChangeAspect="1"/>
          </p:cNvPicPr>
          <p:nvPr/>
        </p:nvPicPr>
        <p:blipFill>
          <a:blip r:embed="rId4"/>
          <a:stretch>
            <a:fillRect/>
          </a:stretch>
        </p:blipFill>
        <p:spPr>
          <a:xfrm>
            <a:off x="4458498" y="4645173"/>
            <a:ext cx="7251405" cy="2026315"/>
          </a:xfrm>
          <a:prstGeom prst="rect">
            <a:avLst/>
          </a:prstGeom>
        </p:spPr>
        <p:style>
          <a:lnRef idx="2">
            <a:schemeClr val="dk1"/>
          </a:lnRef>
          <a:fillRef idx="1">
            <a:schemeClr val="lt1"/>
          </a:fillRef>
          <a:effectRef idx="0">
            <a:schemeClr val="dk1"/>
          </a:effectRef>
          <a:fontRef idx="minor">
            <a:schemeClr val="dk1"/>
          </a:fontRef>
        </p:style>
      </p:pic>
      <p:sp>
        <p:nvSpPr>
          <p:cNvPr id="14" name="TextBox 13">
            <a:extLst>
              <a:ext uri="{FF2B5EF4-FFF2-40B4-BE49-F238E27FC236}">
                <a16:creationId xmlns:a16="http://schemas.microsoft.com/office/drawing/2014/main" id="{7F6D6579-8629-7AF4-08B5-8FFFDB6B1BF1}"/>
              </a:ext>
            </a:extLst>
          </p:cNvPr>
          <p:cNvSpPr txBox="1"/>
          <p:nvPr/>
        </p:nvSpPr>
        <p:spPr>
          <a:xfrm>
            <a:off x="5387162" y="4228928"/>
            <a:ext cx="6161595" cy="307777"/>
          </a:xfrm>
          <a:prstGeom prst="rect">
            <a:avLst/>
          </a:prstGeom>
          <a:noFill/>
        </p:spPr>
        <p:txBody>
          <a:bodyPr wrap="square" lIns="91440" tIns="45720" rIns="91440" bIns="45720" anchor="t">
            <a:spAutoFit/>
          </a:bodyPr>
          <a:lstStyle/>
          <a:p>
            <a:r>
              <a:rPr lang="en-US" sz="1400">
                <a:latin typeface="Century Gothic"/>
                <a:ea typeface="Calibri"/>
                <a:cs typeface="Calibri"/>
              </a:rPr>
              <a:t>(2) Search Existing Consumers in </a:t>
            </a:r>
            <a:r>
              <a:rPr lang="en-US" sz="1400" b="1">
                <a:latin typeface="Century Gothic"/>
                <a:ea typeface="Calibri"/>
                <a:cs typeface="Calibri"/>
              </a:rPr>
              <a:t>Broker Account</a:t>
            </a:r>
          </a:p>
        </p:txBody>
      </p:sp>
      <p:sp>
        <p:nvSpPr>
          <p:cNvPr id="16" name="TextBox 15">
            <a:extLst>
              <a:ext uri="{FF2B5EF4-FFF2-40B4-BE49-F238E27FC236}">
                <a16:creationId xmlns:a16="http://schemas.microsoft.com/office/drawing/2014/main" id="{678E62F3-E5E2-274E-A0F5-441CD9E0FCE8}"/>
              </a:ext>
            </a:extLst>
          </p:cNvPr>
          <p:cNvSpPr txBox="1"/>
          <p:nvPr/>
        </p:nvSpPr>
        <p:spPr>
          <a:xfrm>
            <a:off x="482097" y="1045716"/>
            <a:ext cx="3540506" cy="4770537"/>
          </a:xfrm>
          <a:prstGeom prst="rect">
            <a:avLst/>
          </a:prstGeom>
          <a:noFill/>
        </p:spPr>
        <p:txBody>
          <a:bodyPr wrap="square" lIns="91440" tIns="45720" rIns="91440" bIns="45720" anchor="t">
            <a:spAutoFit/>
          </a:bodyPr>
          <a:lstStyle/>
          <a:p>
            <a:r>
              <a:rPr lang="en-US" sz="1600">
                <a:latin typeface="Century Gothic"/>
                <a:ea typeface="Calibri"/>
                <a:cs typeface="Calibri"/>
              </a:rPr>
              <a:t>Brokers can designate consumers in two ways:</a:t>
            </a:r>
          </a:p>
          <a:p>
            <a:endParaRPr lang="en-US" sz="1600">
              <a:latin typeface="Century Gothic"/>
              <a:ea typeface="Calibri"/>
              <a:cs typeface="Calibri"/>
            </a:endParaRPr>
          </a:p>
          <a:p>
            <a:r>
              <a:rPr lang="en-US" sz="1600">
                <a:latin typeface="Century Gothic"/>
                <a:ea typeface="Calibri"/>
                <a:cs typeface="Calibri"/>
              </a:rPr>
              <a:t>(1) Consumers can select the broker from their account using the “Find Local Help” search tool. </a:t>
            </a:r>
          </a:p>
          <a:p>
            <a:endParaRPr lang="en-US" sz="1600">
              <a:latin typeface="Century Gothic"/>
              <a:ea typeface="Calibri"/>
              <a:cs typeface="Calibri"/>
            </a:endParaRPr>
          </a:p>
          <a:p>
            <a:r>
              <a:rPr lang="en-US" sz="1600">
                <a:latin typeface="Century Gothic"/>
                <a:ea typeface="Calibri"/>
                <a:cs typeface="Calibri"/>
              </a:rPr>
              <a:t>(2) Brokers can use the “Search for Existing Customer” tool to designate themselves to an existing customer or create a new account if the customer does not have one. </a:t>
            </a:r>
          </a:p>
          <a:p>
            <a:endParaRPr lang="en-US" sz="1600">
              <a:latin typeface="Century Gothic"/>
              <a:ea typeface="Calibri"/>
              <a:cs typeface="Calibri"/>
            </a:endParaRPr>
          </a:p>
          <a:p>
            <a:r>
              <a:rPr lang="en-US" sz="1600">
                <a:latin typeface="Century Gothic"/>
                <a:ea typeface="Calibri"/>
                <a:cs typeface="Calibri"/>
              </a:rPr>
              <a:t>Brokers can designate customers at </a:t>
            </a:r>
            <a:r>
              <a:rPr lang="en-US" sz="1600" u="sng">
                <a:latin typeface="Century Gothic"/>
                <a:ea typeface="Calibri"/>
                <a:cs typeface="Calibri"/>
              </a:rPr>
              <a:t>any time</a:t>
            </a:r>
            <a:r>
              <a:rPr lang="en-US" sz="1600">
                <a:latin typeface="Century Gothic"/>
                <a:ea typeface="Calibri"/>
                <a:cs typeface="Calibri"/>
              </a:rPr>
              <a:t> of the year and at </a:t>
            </a:r>
            <a:r>
              <a:rPr lang="en-US" sz="1600" u="sng">
                <a:latin typeface="Century Gothic"/>
                <a:ea typeface="Calibri"/>
                <a:cs typeface="Calibri"/>
              </a:rPr>
              <a:t>any point </a:t>
            </a:r>
            <a:r>
              <a:rPr lang="en-US" sz="1600">
                <a:latin typeface="Century Gothic"/>
                <a:ea typeface="Calibri"/>
                <a:cs typeface="Calibri"/>
              </a:rPr>
              <a:t>in the customer’s application or enrollment process. </a:t>
            </a:r>
          </a:p>
          <a:p>
            <a:endParaRPr lang="en-US" sz="1600">
              <a:latin typeface="Calibri"/>
              <a:ea typeface="Calibri"/>
              <a:cs typeface="Calibri"/>
            </a:endParaRPr>
          </a:p>
        </p:txBody>
      </p:sp>
      <p:sp>
        <p:nvSpPr>
          <p:cNvPr id="17" name="Rectangle 16">
            <a:extLst>
              <a:ext uri="{FF2B5EF4-FFF2-40B4-BE49-F238E27FC236}">
                <a16:creationId xmlns:a16="http://schemas.microsoft.com/office/drawing/2014/main" id="{474C1C69-DF30-8CCB-41A6-80A54A992B3B}"/>
              </a:ext>
            </a:extLst>
          </p:cNvPr>
          <p:cNvSpPr/>
          <p:nvPr/>
        </p:nvSpPr>
        <p:spPr>
          <a:xfrm>
            <a:off x="4895188" y="4805483"/>
            <a:ext cx="1417675" cy="419405"/>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Arrow Connector 18">
            <a:extLst>
              <a:ext uri="{FF2B5EF4-FFF2-40B4-BE49-F238E27FC236}">
                <a16:creationId xmlns:a16="http://schemas.microsoft.com/office/drawing/2014/main" id="{F873F3A7-911B-C4E5-B52F-1DB178463730}"/>
              </a:ext>
            </a:extLst>
          </p:cNvPr>
          <p:cNvCxnSpPr>
            <a:cxnSpLocks/>
          </p:cNvCxnSpPr>
          <p:nvPr/>
        </p:nvCxnSpPr>
        <p:spPr>
          <a:xfrm flipV="1">
            <a:off x="4635077" y="5319192"/>
            <a:ext cx="531627" cy="753592"/>
          </a:xfrm>
          <a:prstGeom prst="straightConnector1">
            <a:avLst/>
          </a:prstGeom>
          <a:ln w="38100">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2" name="Rectangle 1">
            <a:extLst>
              <a:ext uri="{FF2B5EF4-FFF2-40B4-BE49-F238E27FC236}">
                <a16:creationId xmlns:a16="http://schemas.microsoft.com/office/drawing/2014/main" id="{5BB26331-C0C0-72B6-4546-E1C58596A3F5}"/>
              </a:ext>
            </a:extLst>
          </p:cNvPr>
          <p:cNvSpPr/>
          <p:nvPr/>
        </p:nvSpPr>
        <p:spPr>
          <a:xfrm>
            <a:off x="4344571" y="3777521"/>
            <a:ext cx="1417675" cy="342940"/>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902681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C953C2-0575-06A8-1AE0-FE70BDD1EFEC}"/>
            </a:ext>
          </a:extLst>
        </p:cNvPr>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016E8D7F-4A7A-AA97-2CF8-E61AE5931711}"/>
              </a:ext>
            </a:extLst>
          </p:cNvPr>
          <p:cNvSpPr>
            <a:spLocks noGrp="1"/>
          </p:cNvSpPr>
          <p:nvPr>
            <p:ph type="sldNum" sz="quarter" idx="12"/>
          </p:nvPr>
        </p:nvSpPr>
        <p:spPr/>
        <p:txBody>
          <a:bodyPr/>
          <a:lstStyle/>
          <a:p>
            <a:fld id="{58C190E1-E93E-3C45-BC85-42D718F3CA0A}" type="slidenum">
              <a:rPr lang="en-US" smtClean="0"/>
              <a:pPr/>
              <a:t>12</a:t>
            </a:fld>
            <a:endParaRPr lang="en-US"/>
          </a:p>
        </p:txBody>
      </p:sp>
      <p:sp>
        <p:nvSpPr>
          <p:cNvPr id="15" name="TextBox 14">
            <a:extLst>
              <a:ext uri="{FF2B5EF4-FFF2-40B4-BE49-F238E27FC236}">
                <a16:creationId xmlns:a16="http://schemas.microsoft.com/office/drawing/2014/main" id="{1DF9BCE1-E0BD-F946-E288-5DB5AB3AA8AB}"/>
              </a:ext>
            </a:extLst>
          </p:cNvPr>
          <p:cNvSpPr txBox="1"/>
          <p:nvPr/>
        </p:nvSpPr>
        <p:spPr>
          <a:xfrm>
            <a:off x="483754" y="1265275"/>
            <a:ext cx="10933609" cy="646331"/>
          </a:xfrm>
          <a:prstGeom prst="rect">
            <a:avLst/>
          </a:prstGeom>
          <a:noFill/>
        </p:spPr>
        <p:txBody>
          <a:bodyPr wrap="square" lIns="91440" tIns="45720" rIns="91440" bIns="45720" rtlCol="0" anchor="t">
            <a:spAutoFit/>
          </a:bodyPr>
          <a:lstStyle/>
          <a:p>
            <a:pPr marL="285750" indent="-285750">
              <a:buFont typeface="Wingdings" panose="05000000000000000000" pitchFamily="2" charset="2"/>
              <a:buChar char="q"/>
            </a:pPr>
            <a:endParaRPr lang="en-US">
              <a:latin typeface="Calibri"/>
              <a:ea typeface="Calibri"/>
              <a:cs typeface="Calibri"/>
            </a:endParaRPr>
          </a:p>
          <a:p>
            <a:pPr marL="285750" indent="-285750">
              <a:buFont typeface="Wingdings" panose="05000000000000000000" pitchFamily="2" charset="2"/>
              <a:buChar char="q"/>
            </a:pPr>
            <a:endParaRPr lang="en-US">
              <a:latin typeface="Calibri"/>
              <a:ea typeface="Calibri"/>
              <a:cs typeface="Calibri"/>
            </a:endParaRPr>
          </a:p>
        </p:txBody>
      </p:sp>
      <p:sp>
        <p:nvSpPr>
          <p:cNvPr id="3" name="Text Placeholder 2">
            <a:extLst>
              <a:ext uri="{FF2B5EF4-FFF2-40B4-BE49-F238E27FC236}">
                <a16:creationId xmlns:a16="http://schemas.microsoft.com/office/drawing/2014/main" id="{75C805BF-6819-5578-4A0E-A9E9D33731B3}"/>
              </a:ext>
            </a:extLst>
          </p:cNvPr>
          <p:cNvSpPr txBox="1">
            <a:spLocks/>
          </p:cNvSpPr>
          <p:nvPr/>
        </p:nvSpPr>
        <p:spPr>
          <a:xfrm>
            <a:off x="314196" y="545230"/>
            <a:ext cx="10172875" cy="720045"/>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200" b="1">
                <a:solidFill>
                  <a:schemeClr val="tx2"/>
                </a:solidFill>
                <a:latin typeface="Century Gothic"/>
              </a:rPr>
              <a:t>Detailed Walkthrough: </a:t>
            </a:r>
            <a:r>
              <a:rPr lang="en-US" sz="3200">
                <a:solidFill>
                  <a:schemeClr val="tx2"/>
                </a:solidFill>
                <a:latin typeface="Century Gothic"/>
                <a:cs typeface="Arial"/>
              </a:rPr>
              <a:t>Find Local Assistance Tool</a:t>
            </a:r>
          </a:p>
        </p:txBody>
      </p:sp>
      <p:sp>
        <p:nvSpPr>
          <p:cNvPr id="9" name="TextBox 8">
            <a:extLst>
              <a:ext uri="{FF2B5EF4-FFF2-40B4-BE49-F238E27FC236}">
                <a16:creationId xmlns:a16="http://schemas.microsoft.com/office/drawing/2014/main" id="{28A2C390-ADF1-AAF1-E4A1-C717DCA000A7}"/>
              </a:ext>
            </a:extLst>
          </p:cNvPr>
          <p:cNvSpPr txBox="1"/>
          <p:nvPr/>
        </p:nvSpPr>
        <p:spPr>
          <a:xfrm>
            <a:off x="662908" y="1265275"/>
            <a:ext cx="10400380" cy="4216539"/>
          </a:xfrm>
          <a:prstGeom prst="rect">
            <a:avLst/>
          </a:prstGeom>
          <a:noFill/>
        </p:spPr>
        <p:txBody>
          <a:bodyPr wrap="square" lIns="91440" tIns="45720" rIns="91440" bIns="45720" anchor="t">
            <a:spAutoFit/>
          </a:bodyPr>
          <a:lstStyle/>
          <a:p>
            <a:r>
              <a:rPr lang="en-US" sz="2000">
                <a:latin typeface="Century Gothic"/>
                <a:ea typeface="Calibri"/>
                <a:cs typeface="Calibri"/>
              </a:rPr>
              <a:t>Consumers can use to request a broker designation directly from their account. The high-level process is below:</a:t>
            </a:r>
          </a:p>
          <a:p>
            <a:endParaRPr lang="en-US">
              <a:latin typeface="Century Gothic"/>
              <a:ea typeface="Calibri"/>
              <a:cs typeface="Calibri"/>
            </a:endParaRPr>
          </a:p>
          <a:p>
            <a:pPr marL="342900" indent="-342900">
              <a:buAutoNum type="arabicPeriod"/>
            </a:pPr>
            <a:r>
              <a:rPr lang="en-US">
                <a:latin typeface="Century Gothic"/>
                <a:ea typeface="Calibri"/>
                <a:cs typeface="Calibri"/>
              </a:rPr>
              <a:t>Consumer selects “Find Local Assistance” within their account.</a:t>
            </a:r>
          </a:p>
          <a:p>
            <a:pPr marL="342900" indent="-342900">
              <a:buAutoNum type="arabicPeriod"/>
            </a:pPr>
            <a:r>
              <a:rPr lang="en-US">
                <a:latin typeface="Century Gothic"/>
                <a:ea typeface="Calibri"/>
                <a:cs typeface="Calibri"/>
              </a:rPr>
              <a:t>Consumer selects the broker that they want to work with and submits this request.</a:t>
            </a:r>
          </a:p>
          <a:p>
            <a:pPr marL="342900" indent="-342900">
              <a:buAutoNum type="arabicPeriod"/>
            </a:pPr>
            <a:r>
              <a:rPr lang="en-US">
                <a:latin typeface="Century Gothic"/>
                <a:ea typeface="Calibri"/>
                <a:cs typeface="Calibri"/>
              </a:rPr>
              <a:t>The broker receives this request on the “Pending Individuals” tab of their Broker Portal.</a:t>
            </a:r>
          </a:p>
          <a:p>
            <a:pPr marL="342900" indent="-342900">
              <a:buAutoNum type="arabicPeriod"/>
            </a:pPr>
            <a:r>
              <a:rPr lang="en-US">
                <a:latin typeface="Century Gothic"/>
                <a:ea typeface="Calibri"/>
                <a:cs typeface="Calibri"/>
              </a:rPr>
              <a:t>The broker accepts this request to become designated to the consumer. </a:t>
            </a:r>
          </a:p>
          <a:p>
            <a:pPr marL="285750" indent="-285750">
              <a:buFont typeface="Wingdings" panose="05000000000000000000" pitchFamily="2" charset="2"/>
              <a:buChar char="§"/>
            </a:pPr>
            <a:endParaRPr lang="en-US">
              <a:latin typeface="Century Gothic"/>
              <a:ea typeface="Calibri"/>
              <a:cs typeface="Calibri"/>
            </a:endParaRPr>
          </a:p>
          <a:p>
            <a:endParaRPr lang="en-US" sz="2200" b="1">
              <a:solidFill>
                <a:srgbClr val="FF0000"/>
              </a:solidFill>
              <a:latin typeface="Century Gothic"/>
              <a:ea typeface="Calibri"/>
              <a:cs typeface="Calibri"/>
            </a:endParaRPr>
          </a:p>
          <a:p>
            <a:endParaRPr lang="en-US" sz="2200" b="1">
              <a:solidFill>
                <a:srgbClr val="FF0000"/>
              </a:solidFill>
              <a:latin typeface="Century Gothic"/>
              <a:ea typeface="Calibri"/>
              <a:cs typeface="Calibri"/>
            </a:endParaRPr>
          </a:p>
          <a:p>
            <a:endParaRPr lang="en-US" sz="2200" b="1">
              <a:solidFill>
                <a:srgbClr val="FF0000"/>
              </a:solidFill>
              <a:latin typeface="Century Gothic"/>
              <a:ea typeface="Calibri"/>
              <a:cs typeface="Calibri"/>
            </a:endParaRPr>
          </a:p>
          <a:p>
            <a:r>
              <a:rPr lang="en-US" b="1" i="1">
                <a:latin typeface="Century Gothic"/>
                <a:ea typeface="Calibri"/>
                <a:cs typeface="Calibri"/>
              </a:rPr>
              <a:t>NOTE: The slides are from a test environment and do not reflect Get Covered Illinois’ finalized language/content that will be displayed in the portal. All information shown is mock data (no real PII). </a:t>
            </a:r>
          </a:p>
        </p:txBody>
      </p:sp>
    </p:spTree>
    <p:extLst>
      <p:ext uri="{BB962C8B-B14F-4D97-AF65-F5344CB8AC3E}">
        <p14:creationId xmlns:p14="http://schemas.microsoft.com/office/powerpoint/2010/main" val="38285760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DB1141-6BD8-4248-8D8B-F5B8EBE0EAF2}"/>
            </a:ext>
          </a:extLst>
        </p:cNvPr>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F866BDF3-08D5-76AE-473F-61965586A0AA}"/>
              </a:ext>
            </a:extLst>
          </p:cNvPr>
          <p:cNvSpPr>
            <a:spLocks noGrp="1"/>
          </p:cNvSpPr>
          <p:nvPr>
            <p:ph type="sldNum" sz="quarter" idx="12"/>
          </p:nvPr>
        </p:nvSpPr>
        <p:spPr/>
        <p:txBody>
          <a:bodyPr/>
          <a:lstStyle/>
          <a:p>
            <a:fld id="{58C190E1-E93E-3C45-BC85-42D718F3CA0A}" type="slidenum">
              <a:rPr lang="en-US" dirty="0" smtClean="0"/>
              <a:pPr/>
              <a:t>13</a:t>
            </a:fld>
            <a:endParaRPr lang="en-US"/>
          </a:p>
        </p:txBody>
      </p:sp>
      <p:sp>
        <p:nvSpPr>
          <p:cNvPr id="15" name="TextBox 14">
            <a:extLst>
              <a:ext uri="{FF2B5EF4-FFF2-40B4-BE49-F238E27FC236}">
                <a16:creationId xmlns:a16="http://schemas.microsoft.com/office/drawing/2014/main" id="{ABB54F58-4886-D996-B0DA-FD598A886435}"/>
              </a:ext>
            </a:extLst>
          </p:cNvPr>
          <p:cNvSpPr txBox="1"/>
          <p:nvPr/>
        </p:nvSpPr>
        <p:spPr>
          <a:xfrm>
            <a:off x="483754" y="1265275"/>
            <a:ext cx="10933609" cy="646331"/>
          </a:xfrm>
          <a:prstGeom prst="rect">
            <a:avLst/>
          </a:prstGeom>
          <a:noFill/>
        </p:spPr>
        <p:txBody>
          <a:bodyPr wrap="square" lIns="91440" tIns="45720" rIns="91440" bIns="45720" rtlCol="0" anchor="t">
            <a:spAutoFit/>
          </a:bodyPr>
          <a:lstStyle/>
          <a:p>
            <a:pPr marL="285750" indent="-285750">
              <a:buFont typeface="Wingdings" panose="05000000000000000000" pitchFamily="2" charset="2"/>
              <a:buChar char="q"/>
            </a:pPr>
            <a:endParaRPr lang="en-US">
              <a:latin typeface="Calibri"/>
              <a:ea typeface="Calibri"/>
              <a:cs typeface="Calibri"/>
            </a:endParaRPr>
          </a:p>
          <a:p>
            <a:pPr marL="285750" indent="-285750">
              <a:buFont typeface="Wingdings" panose="05000000000000000000" pitchFamily="2" charset="2"/>
              <a:buChar char="q"/>
            </a:pPr>
            <a:endParaRPr lang="en-US">
              <a:latin typeface="Calibri"/>
              <a:ea typeface="Calibri"/>
              <a:cs typeface="Calibri"/>
            </a:endParaRPr>
          </a:p>
        </p:txBody>
      </p:sp>
      <p:sp>
        <p:nvSpPr>
          <p:cNvPr id="3" name="Text Placeholder 2">
            <a:extLst>
              <a:ext uri="{FF2B5EF4-FFF2-40B4-BE49-F238E27FC236}">
                <a16:creationId xmlns:a16="http://schemas.microsoft.com/office/drawing/2014/main" id="{B2C78A0A-4CC1-7938-9EE9-EB996C0A34D3}"/>
              </a:ext>
            </a:extLst>
          </p:cNvPr>
          <p:cNvSpPr txBox="1">
            <a:spLocks/>
          </p:cNvSpPr>
          <p:nvPr/>
        </p:nvSpPr>
        <p:spPr>
          <a:xfrm>
            <a:off x="348871" y="413679"/>
            <a:ext cx="10540600" cy="646331"/>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200" b="1">
                <a:solidFill>
                  <a:schemeClr val="tx2"/>
                </a:solidFill>
                <a:latin typeface="Century Gothic"/>
              </a:rPr>
              <a:t>Detailed Walkthrough: </a:t>
            </a:r>
            <a:r>
              <a:rPr lang="en-US" sz="3200">
                <a:solidFill>
                  <a:schemeClr val="tx2"/>
                </a:solidFill>
                <a:latin typeface="Century Gothic"/>
              </a:rPr>
              <a:t>Find Local Assistance Tool</a:t>
            </a:r>
            <a:endParaRPr lang="en-US" sz="3200">
              <a:solidFill>
                <a:schemeClr val="tx2"/>
              </a:solidFill>
              <a:latin typeface="Century Gothic"/>
              <a:cs typeface="Arial"/>
            </a:endParaRPr>
          </a:p>
        </p:txBody>
      </p:sp>
      <p:pic>
        <p:nvPicPr>
          <p:cNvPr id="4" name="Picture 3">
            <a:extLst>
              <a:ext uri="{FF2B5EF4-FFF2-40B4-BE49-F238E27FC236}">
                <a16:creationId xmlns:a16="http://schemas.microsoft.com/office/drawing/2014/main" id="{61DEBED5-92EE-C5B3-18E4-CA1FF6B2850E}"/>
              </a:ext>
            </a:extLst>
          </p:cNvPr>
          <p:cNvPicPr>
            <a:picLocks noChangeAspect="1"/>
          </p:cNvPicPr>
          <p:nvPr/>
        </p:nvPicPr>
        <p:blipFill>
          <a:blip r:embed="rId3"/>
          <a:stretch>
            <a:fillRect/>
          </a:stretch>
        </p:blipFill>
        <p:spPr>
          <a:xfrm>
            <a:off x="561246" y="2169911"/>
            <a:ext cx="4634434" cy="3815717"/>
          </a:xfrm>
          <a:prstGeom prst="rect">
            <a:avLst/>
          </a:prstGeom>
        </p:spPr>
        <p:style>
          <a:lnRef idx="2">
            <a:schemeClr val="dk1"/>
          </a:lnRef>
          <a:fillRef idx="1">
            <a:schemeClr val="lt1"/>
          </a:fillRef>
          <a:effectRef idx="0">
            <a:schemeClr val="dk1"/>
          </a:effectRef>
          <a:fontRef idx="minor">
            <a:schemeClr val="dk1"/>
          </a:fontRef>
        </p:style>
      </p:pic>
      <p:pic>
        <p:nvPicPr>
          <p:cNvPr id="7" name="Picture 6">
            <a:extLst>
              <a:ext uri="{FF2B5EF4-FFF2-40B4-BE49-F238E27FC236}">
                <a16:creationId xmlns:a16="http://schemas.microsoft.com/office/drawing/2014/main" id="{CCB16731-E38D-DA19-E74D-BAB66821B982}"/>
              </a:ext>
            </a:extLst>
          </p:cNvPr>
          <p:cNvPicPr>
            <a:picLocks noChangeAspect="1"/>
          </p:cNvPicPr>
          <p:nvPr/>
        </p:nvPicPr>
        <p:blipFill>
          <a:blip r:embed="rId4"/>
          <a:stretch>
            <a:fillRect/>
          </a:stretch>
        </p:blipFill>
        <p:spPr>
          <a:xfrm>
            <a:off x="6148828" y="2169911"/>
            <a:ext cx="5273489" cy="3956530"/>
          </a:xfrm>
          <a:prstGeom prst="rect">
            <a:avLst/>
          </a:prstGeom>
        </p:spPr>
        <p:style>
          <a:lnRef idx="2">
            <a:schemeClr val="dk1"/>
          </a:lnRef>
          <a:fillRef idx="1">
            <a:schemeClr val="lt1"/>
          </a:fillRef>
          <a:effectRef idx="0">
            <a:schemeClr val="dk1"/>
          </a:effectRef>
          <a:fontRef idx="minor">
            <a:schemeClr val="dk1"/>
          </a:fontRef>
        </p:style>
      </p:pic>
      <p:sp>
        <p:nvSpPr>
          <p:cNvPr id="9" name="TextBox 8">
            <a:extLst>
              <a:ext uri="{FF2B5EF4-FFF2-40B4-BE49-F238E27FC236}">
                <a16:creationId xmlns:a16="http://schemas.microsoft.com/office/drawing/2014/main" id="{B153AE5B-F89A-A2B7-12CB-4D439066E4DC}"/>
              </a:ext>
            </a:extLst>
          </p:cNvPr>
          <p:cNvSpPr txBox="1"/>
          <p:nvPr/>
        </p:nvSpPr>
        <p:spPr>
          <a:xfrm>
            <a:off x="561246" y="1298252"/>
            <a:ext cx="4733681" cy="584775"/>
          </a:xfrm>
          <a:prstGeom prst="rect">
            <a:avLst/>
          </a:prstGeom>
          <a:noFill/>
        </p:spPr>
        <p:txBody>
          <a:bodyPr wrap="square" lIns="91440" tIns="45720" rIns="91440" bIns="45720" anchor="t">
            <a:spAutoFit/>
          </a:bodyPr>
          <a:lstStyle/>
          <a:p>
            <a:r>
              <a:rPr lang="en-US" sz="1600" b="1">
                <a:latin typeface="Century Gothic"/>
                <a:ea typeface="Calibri"/>
                <a:cs typeface="Calibri"/>
              </a:rPr>
              <a:t>Step 2: </a:t>
            </a:r>
            <a:r>
              <a:rPr lang="en-US" sz="1600">
                <a:latin typeface="Century Gothic"/>
                <a:ea typeface="Calibri"/>
                <a:cs typeface="Calibri"/>
              </a:rPr>
              <a:t>Consumers select “Find an Illinois Certified Agent or Broker Near You”*</a:t>
            </a:r>
            <a:endParaRPr lang="en-US" sz="1600">
              <a:solidFill>
                <a:srgbClr val="FF0000"/>
              </a:solidFill>
              <a:highlight>
                <a:srgbClr val="FFFF00"/>
              </a:highlight>
              <a:latin typeface="Century Gothic"/>
              <a:ea typeface="Calibri"/>
              <a:cs typeface="Calibri"/>
            </a:endParaRPr>
          </a:p>
        </p:txBody>
      </p:sp>
      <p:sp>
        <p:nvSpPr>
          <p:cNvPr id="10" name="TextBox 9">
            <a:extLst>
              <a:ext uri="{FF2B5EF4-FFF2-40B4-BE49-F238E27FC236}">
                <a16:creationId xmlns:a16="http://schemas.microsoft.com/office/drawing/2014/main" id="{9FCACB45-2377-2DB0-E4DE-1DD6E66D76A7}"/>
              </a:ext>
            </a:extLst>
          </p:cNvPr>
          <p:cNvSpPr txBox="1"/>
          <p:nvPr/>
        </p:nvSpPr>
        <p:spPr>
          <a:xfrm>
            <a:off x="6147661" y="1264990"/>
            <a:ext cx="5263206" cy="830997"/>
          </a:xfrm>
          <a:prstGeom prst="rect">
            <a:avLst/>
          </a:prstGeom>
          <a:noFill/>
        </p:spPr>
        <p:txBody>
          <a:bodyPr wrap="square" lIns="91440" tIns="45720" rIns="91440" bIns="45720" anchor="t">
            <a:spAutoFit/>
          </a:bodyPr>
          <a:lstStyle/>
          <a:p>
            <a:r>
              <a:rPr lang="en-US" sz="1600" b="1">
                <a:latin typeface="Century Gothic"/>
                <a:ea typeface="Calibri"/>
                <a:cs typeface="Calibri"/>
              </a:rPr>
              <a:t>Step 3: </a:t>
            </a:r>
            <a:r>
              <a:rPr lang="en-US" sz="1600">
                <a:latin typeface="Century Gothic"/>
                <a:ea typeface="Calibri"/>
                <a:cs typeface="Calibri"/>
              </a:rPr>
              <a:t>Consumers can input a Zip Code range, or the broker’s name if they know who they want to work with already. </a:t>
            </a:r>
            <a:endParaRPr lang="en-US" sz="1600">
              <a:solidFill>
                <a:srgbClr val="FF0000"/>
              </a:solidFill>
              <a:highlight>
                <a:srgbClr val="FFFF00"/>
              </a:highlight>
              <a:latin typeface="Century Gothic"/>
              <a:ea typeface="Calibri"/>
              <a:cs typeface="Calibri"/>
            </a:endParaRPr>
          </a:p>
        </p:txBody>
      </p:sp>
      <p:sp>
        <p:nvSpPr>
          <p:cNvPr id="11" name="Rectangle 10">
            <a:extLst>
              <a:ext uri="{FF2B5EF4-FFF2-40B4-BE49-F238E27FC236}">
                <a16:creationId xmlns:a16="http://schemas.microsoft.com/office/drawing/2014/main" id="{17FBF4D0-55DB-691B-62F3-8BB43F69CC5D}"/>
              </a:ext>
            </a:extLst>
          </p:cNvPr>
          <p:cNvSpPr/>
          <p:nvPr/>
        </p:nvSpPr>
        <p:spPr>
          <a:xfrm>
            <a:off x="961911" y="5467387"/>
            <a:ext cx="1656413" cy="479685"/>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Arrow Connector 16">
            <a:extLst>
              <a:ext uri="{FF2B5EF4-FFF2-40B4-BE49-F238E27FC236}">
                <a16:creationId xmlns:a16="http://schemas.microsoft.com/office/drawing/2014/main" id="{3565451E-5168-1246-766A-F89BBCDE7BF0}"/>
              </a:ext>
            </a:extLst>
          </p:cNvPr>
          <p:cNvCxnSpPr>
            <a:cxnSpLocks/>
          </p:cNvCxnSpPr>
          <p:nvPr/>
        </p:nvCxnSpPr>
        <p:spPr>
          <a:xfrm>
            <a:off x="240830" y="5132234"/>
            <a:ext cx="640829" cy="574995"/>
          </a:xfrm>
          <a:prstGeom prst="straightConnector1">
            <a:avLst/>
          </a:prstGeom>
          <a:ln w="28575">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692207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35A80C-E66F-1AAB-EB4D-314150847B2D}"/>
            </a:ext>
          </a:extLst>
        </p:cNvPr>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51B5DB44-E420-D003-1B62-A8D82D33C9AA}"/>
              </a:ext>
            </a:extLst>
          </p:cNvPr>
          <p:cNvSpPr>
            <a:spLocks noGrp="1"/>
          </p:cNvSpPr>
          <p:nvPr>
            <p:ph type="sldNum" sz="quarter" idx="12"/>
          </p:nvPr>
        </p:nvSpPr>
        <p:spPr/>
        <p:txBody>
          <a:bodyPr/>
          <a:lstStyle/>
          <a:p>
            <a:fld id="{58C190E1-E93E-3C45-BC85-42D718F3CA0A}" type="slidenum">
              <a:rPr lang="en-US" smtClean="0"/>
              <a:pPr/>
              <a:t>14</a:t>
            </a:fld>
            <a:endParaRPr lang="en-US"/>
          </a:p>
        </p:txBody>
      </p:sp>
      <p:sp>
        <p:nvSpPr>
          <p:cNvPr id="15" name="TextBox 14">
            <a:extLst>
              <a:ext uri="{FF2B5EF4-FFF2-40B4-BE49-F238E27FC236}">
                <a16:creationId xmlns:a16="http://schemas.microsoft.com/office/drawing/2014/main" id="{8FE0E1B8-B1AB-56BD-FBE9-3DF8C78F1611}"/>
              </a:ext>
            </a:extLst>
          </p:cNvPr>
          <p:cNvSpPr txBox="1"/>
          <p:nvPr/>
        </p:nvSpPr>
        <p:spPr>
          <a:xfrm>
            <a:off x="483754" y="1265275"/>
            <a:ext cx="10933609" cy="646331"/>
          </a:xfrm>
          <a:prstGeom prst="rect">
            <a:avLst/>
          </a:prstGeom>
          <a:noFill/>
        </p:spPr>
        <p:txBody>
          <a:bodyPr wrap="square" lIns="91440" tIns="45720" rIns="91440" bIns="45720" rtlCol="0" anchor="t">
            <a:spAutoFit/>
          </a:bodyPr>
          <a:lstStyle/>
          <a:p>
            <a:pPr marL="285750" indent="-285750">
              <a:buFont typeface="Wingdings" panose="05000000000000000000" pitchFamily="2" charset="2"/>
              <a:buChar char="q"/>
            </a:pPr>
            <a:endParaRPr lang="en-US">
              <a:latin typeface="Calibri"/>
              <a:ea typeface="Calibri"/>
              <a:cs typeface="Calibri"/>
            </a:endParaRPr>
          </a:p>
          <a:p>
            <a:pPr marL="285750" indent="-285750">
              <a:buFont typeface="Wingdings" panose="05000000000000000000" pitchFamily="2" charset="2"/>
              <a:buChar char="q"/>
            </a:pPr>
            <a:endParaRPr lang="en-US">
              <a:latin typeface="Calibri"/>
              <a:ea typeface="Calibri"/>
              <a:cs typeface="Calibri"/>
            </a:endParaRPr>
          </a:p>
        </p:txBody>
      </p:sp>
      <p:sp>
        <p:nvSpPr>
          <p:cNvPr id="10" name="Text Placeholder 2">
            <a:extLst>
              <a:ext uri="{FF2B5EF4-FFF2-40B4-BE49-F238E27FC236}">
                <a16:creationId xmlns:a16="http://schemas.microsoft.com/office/drawing/2014/main" id="{8A947532-EC5C-8451-4078-E173F4E06666}"/>
              </a:ext>
            </a:extLst>
          </p:cNvPr>
          <p:cNvSpPr txBox="1">
            <a:spLocks/>
          </p:cNvSpPr>
          <p:nvPr/>
        </p:nvSpPr>
        <p:spPr>
          <a:xfrm>
            <a:off x="323040" y="387849"/>
            <a:ext cx="10540600" cy="646331"/>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200" b="1">
                <a:solidFill>
                  <a:schemeClr val="tx2"/>
                </a:solidFill>
                <a:latin typeface="Century Gothic"/>
              </a:rPr>
              <a:t>Detailed Walkthrough: </a:t>
            </a:r>
            <a:r>
              <a:rPr lang="en-US" sz="3200">
                <a:solidFill>
                  <a:schemeClr val="tx2"/>
                </a:solidFill>
                <a:latin typeface="Century Gothic"/>
              </a:rPr>
              <a:t>Find Local Assistance Tool</a:t>
            </a:r>
            <a:endParaRPr lang="en-US" sz="3200">
              <a:solidFill>
                <a:schemeClr val="tx2"/>
              </a:solidFill>
              <a:latin typeface="Century Gothic"/>
              <a:cs typeface="Arial"/>
            </a:endParaRPr>
          </a:p>
        </p:txBody>
      </p:sp>
      <p:sp>
        <p:nvSpPr>
          <p:cNvPr id="11" name="TextBox 10">
            <a:extLst>
              <a:ext uri="{FF2B5EF4-FFF2-40B4-BE49-F238E27FC236}">
                <a16:creationId xmlns:a16="http://schemas.microsoft.com/office/drawing/2014/main" id="{7AF081A2-B2BD-2A1F-76E8-6A0E985B1536}"/>
              </a:ext>
            </a:extLst>
          </p:cNvPr>
          <p:cNvSpPr txBox="1"/>
          <p:nvPr/>
        </p:nvSpPr>
        <p:spPr>
          <a:xfrm>
            <a:off x="675230" y="1484725"/>
            <a:ext cx="4733681" cy="584775"/>
          </a:xfrm>
          <a:prstGeom prst="rect">
            <a:avLst/>
          </a:prstGeom>
          <a:noFill/>
        </p:spPr>
        <p:txBody>
          <a:bodyPr wrap="square" lIns="91440" tIns="45720" rIns="91440" bIns="45720" anchor="t">
            <a:spAutoFit/>
          </a:bodyPr>
          <a:lstStyle/>
          <a:p>
            <a:r>
              <a:rPr lang="en-US" sz="1600" b="1">
                <a:latin typeface="Century Gothic"/>
                <a:ea typeface="Calibri"/>
                <a:cs typeface="Calibri"/>
              </a:rPr>
              <a:t>Step 4: </a:t>
            </a:r>
            <a:r>
              <a:rPr lang="en-US" sz="1600">
                <a:latin typeface="Century Gothic"/>
                <a:ea typeface="Calibri"/>
                <a:cs typeface="Calibri"/>
              </a:rPr>
              <a:t>Consumers selects the name of the broker that they would like to work with. </a:t>
            </a:r>
            <a:endParaRPr lang="en-US" sz="1600">
              <a:solidFill>
                <a:srgbClr val="FF0000"/>
              </a:solidFill>
              <a:highlight>
                <a:srgbClr val="FFFF00"/>
              </a:highlight>
              <a:latin typeface="Century Gothic"/>
              <a:ea typeface="Calibri"/>
              <a:cs typeface="Calibri"/>
            </a:endParaRPr>
          </a:p>
        </p:txBody>
      </p:sp>
      <p:sp>
        <p:nvSpPr>
          <p:cNvPr id="12" name="TextBox 11">
            <a:extLst>
              <a:ext uri="{FF2B5EF4-FFF2-40B4-BE49-F238E27FC236}">
                <a16:creationId xmlns:a16="http://schemas.microsoft.com/office/drawing/2014/main" id="{12708E4A-98FE-B14B-3A2D-19C343E43D33}"/>
              </a:ext>
            </a:extLst>
          </p:cNvPr>
          <p:cNvSpPr txBox="1"/>
          <p:nvPr/>
        </p:nvSpPr>
        <p:spPr>
          <a:xfrm>
            <a:off x="6121831" y="1412986"/>
            <a:ext cx="4733681" cy="584775"/>
          </a:xfrm>
          <a:prstGeom prst="rect">
            <a:avLst/>
          </a:prstGeom>
          <a:noFill/>
        </p:spPr>
        <p:txBody>
          <a:bodyPr wrap="square" lIns="91440" tIns="45720" rIns="91440" bIns="45720" anchor="t">
            <a:spAutoFit/>
          </a:bodyPr>
          <a:lstStyle/>
          <a:p>
            <a:r>
              <a:rPr lang="en-US" sz="1600" b="1">
                <a:latin typeface="Century Gothic"/>
                <a:ea typeface="Calibri"/>
                <a:cs typeface="Calibri"/>
              </a:rPr>
              <a:t>Step 5: </a:t>
            </a:r>
            <a:r>
              <a:rPr lang="en-US" sz="1600">
                <a:latin typeface="Century Gothic"/>
                <a:ea typeface="Calibri"/>
                <a:cs typeface="Calibri"/>
              </a:rPr>
              <a:t>Consumers click “Select Agent” if they would like to proceed with this broker:</a:t>
            </a:r>
            <a:endParaRPr lang="en-US" sz="1600">
              <a:solidFill>
                <a:srgbClr val="FF0000"/>
              </a:solidFill>
              <a:highlight>
                <a:srgbClr val="FFFF00"/>
              </a:highlight>
              <a:latin typeface="Century Gothic"/>
              <a:ea typeface="Calibri"/>
              <a:cs typeface="Calibri"/>
            </a:endParaRPr>
          </a:p>
        </p:txBody>
      </p:sp>
      <p:pic>
        <p:nvPicPr>
          <p:cNvPr id="3" name="Picture 2">
            <a:extLst>
              <a:ext uri="{FF2B5EF4-FFF2-40B4-BE49-F238E27FC236}">
                <a16:creationId xmlns:a16="http://schemas.microsoft.com/office/drawing/2014/main" id="{6355870E-91EA-E222-6CD9-D3FD4CF33A18}"/>
              </a:ext>
            </a:extLst>
          </p:cNvPr>
          <p:cNvPicPr>
            <a:picLocks noChangeAspect="1"/>
          </p:cNvPicPr>
          <p:nvPr/>
        </p:nvPicPr>
        <p:blipFill>
          <a:blip r:embed="rId3"/>
          <a:stretch>
            <a:fillRect/>
          </a:stretch>
        </p:blipFill>
        <p:spPr>
          <a:xfrm>
            <a:off x="800468" y="2436901"/>
            <a:ext cx="4809932" cy="3034890"/>
          </a:xfrm>
          <a:prstGeom prst="rect">
            <a:avLst/>
          </a:prstGeom>
        </p:spPr>
        <p:style>
          <a:lnRef idx="2">
            <a:schemeClr val="dk1"/>
          </a:lnRef>
          <a:fillRef idx="1">
            <a:schemeClr val="lt1"/>
          </a:fillRef>
          <a:effectRef idx="0">
            <a:schemeClr val="dk1"/>
          </a:effectRef>
          <a:fontRef idx="minor">
            <a:schemeClr val="dk1"/>
          </a:fontRef>
        </p:style>
      </p:pic>
      <p:sp>
        <p:nvSpPr>
          <p:cNvPr id="4" name="Rectangle 3">
            <a:extLst>
              <a:ext uri="{FF2B5EF4-FFF2-40B4-BE49-F238E27FC236}">
                <a16:creationId xmlns:a16="http://schemas.microsoft.com/office/drawing/2014/main" id="{DC4FBA85-1735-C14C-6953-4A5DECAA5D09}"/>
              </a:ext>
            </a:extLst>
          </p:cNvPr>
          <p:cNvSpPr/>
          <p:nvPr/>
        </p:nvSpPr>
        <p:spPr>
          <a:xfrm>
            <a:off x="899765" y="4070211"/>
            <a:ext cx="984845" cy="389744"/>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Arrow Connector 5">
            <a:extLst>
              <a:ext uri="{FF2B5EF4-FFF2-40B4-BE49-F238E27FC236}">
                <a16:creationId xmlns:a16="http://schemas.microsoft.com/office/drawing/2014/main" id="{D4AFD6E7-E15A-C73C-7E1C-F9D452D7F7F9}"/>
              </a:ext>
            </a:extLst>
          </p:cNvPr>
          <p:cNvCxnSpPr>
            <a:cxnSpLocks/>
          </p:cNvCxnSpPr>
          <p:nvPr/>
        </p:nvCxnSpPr>
        <p:spPr>
          <a:xfrm>
            <a:off x="198218" y="3708753"/>
            <a:ext cx="680832" cy="561595"/>
          </a:xfrm>
          <a:prstGeom prst="straightConnector1">
            <a:avLst/>
          </a:prstGeom>
          <a:ln w="28575">
            <a:solidFill>
              <a:srgbClr val="FF0000"/>
            </a:solidFill>
            <a:tailEnd type="triangle"/>
          </a:ln>
        </p:spPr>
        <p:style>
          <a:lnRef idx="2">
            <a:schemeClr val="accent1"/>
          </a:lnRef>
          <a:fillRef idx="0">
            <a:schemeClr val="accent1"/>
          </a:fillRef>
          <a:effectRef idx="1">
            <a:schemeClr val="accent1"/>
          </a:effectRef>
          <a:fontRef idx="minor">
            <a:schemeClr val="tx1"/>
          </a:fontRef>
        </p:style>
      </p:cxnSp>
      <p:pic>
        <p:nvPicPr>
          <p:cNvPr id="13" name="Picture 12">
            <a:extLst>
              <a:ext uri="{FF2B5EF4-FFF2-40B4-BE49-F238E27FC236}">
                <a16:creationId xmlns:a16="http://schemas.microsoft.com/office/drawing/2014/main" id="{D46C7594-6C26-70A4-0FC5-704635D2F551}"/>
              </a:ext>
            </a:extLst>
          </p:cNvPr>
          <p:cNvPicPr>
            <a:picLocks noChangeAspect="1"/>
          </p:cNvPicPr>
          <p:nvPr/>
        </p:nvPicPr>
        <p:blipFill>
          <a:blip r:embed="rId4"/>
          <a:stretch>
            <a:fillRect/>
          </a:stretch>
        </p:blipFill>
        <p:spPr>
          <a:xfrm>
            <a:off x="6121831" y="2350616"/>
            <a:ext cx="4900448" cy="4060371"/>
          </a:xfrm>
          <a:prstGeom prst="rect">
            <a:avLst/>
          </a:prstGeom>
        </p:spPr>
        <p:style>
          <a:lnRef idx="2">
            <a:schemeClr val="dk1"/>
          </a:lnRef>
          <a:fillRef idx="1">
            <a:schemeClr val="lt1"/>
          </a:fillRef>
          <a:effectRef idx="0">
            <a:schemeClr val="dk1"/>
          </a:effectRef>
          <a:fontRef idx="minor">
            <a:schemeClr val="dk1"/>
          </a:fontRef>
        </p:style>
      </p:pic>
      <p:sp>
        <p:nvSpPr>
          <p:cNvPr id="14" name="Rectangle 13">
            <a:extLst>
              <a:ext uri="{FF2B5EF4-FFF2-40B4-BE49-F238E27FC236}">
                <a16:creationId xmlns:a16="http://schemas.microsoft.com/office/drawing/2014/main" id="{728CFCF5-97EE-730D-68A3-911A407E8C21}"/>
              </a:ext>
            </a:extLst>
          </p:cNvPr>
          <p:cNvSpPr/>
          <p:nvPr/>
        </p:nvSpPr>
        <p:spPr>
          <a:xfrm>
            <a:off x="10037434" y="3147676"/>
            <a:ext cx="984845" cy="389744"/>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Arrow Connector 15">
            <a:extLst>
              <a:ext uri="{FF2B5EF4-FFF2-40B4-BE49-F238E27FC236}">
                <a16:creationId xmlns:a16="http://schemas.microsoft.com/office/drawing/2014/main" id="{9A634511-1BF2-3A1C-4BD3-3BF09FF95CD8}"/>
              </a:ext>
            </a:extLst>
          </p:cNvPr>
          <p:cNvCxnSpPr>
            <a:cxnSpLocks/>
          </p:cNvCxnSpPr>
          <p:nvPr/>
        </p:nvCxnSpPr>
        <p:spPr>
          <a:xfrm flipH="1">
            <a:off x="11062574" y="2867444"/>
            <a:ext cx="775505" cy="475104"/>
          </a:xfrm>
          <a:prstGeom prst="straightConnector1">
            <a:avLst/>
          </a:prstGeom>
          <a:ln w="28575">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7119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89113F-FB37-0BC6-47C6-B73C0CE62CA0}"/>
            </a:ext>
          </a:extLst>
        </p:cNvPr>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B1BCF1D1-CEAF-4042-52E9-21C45A900C92}"/>
              </a:ext>
            </a:extLst>
          </p:cNvPr>
          <p:cNvSpPr>
            <a:spLocks noGrp="1"/>
          </p:cNvSpPr>
          <p:nvPr>
            <p:ph type="sldNum" sz="quarter" idx="12"/>
          </p:nvPr>
        </p:nvSpPr>
        <p:spPr/>
        <p:txBody>
          <a:bodyPr/>
          <a:lstStyle/>
          <a:p>
            <a:fld id="{58C190E1-E93E-3C45-BC85-42D718F3CA0A}" type="slidenum">
              <a:rPr lang="en-US" smtClean="0"/>
              <a:pPr/>
              <a:t>15</a:t>
            </a:fld>
            <a:endParaRPr lang="en-US"/>
          </a:p>
        </p:txBody>
      </p:sp>
      <p:sp>
        <p:nvSpPr>
          <p:cNvPr id="15" name="TextBox 14">
            <a:extLst>
              <a:ext uri="{FF2B5EF4-FFF2-40B4-BE49-F238E27FC236}">
                <a16:creationId xmlns:a16="http://schemas.microsoft.com/office/drawing/2014/main" id="{4028B122-5AD9-E16A-EC41-380E568D4CF9}"/>
              </a:ext>
            </a:extLst>
          </p:cNvPr>
          <p:cNvSpPr txBox="1"/>
          <p:nvPr/>
        </p:nvSpPr>
        <p:spPr>
          <a:xfrm>
            <a:off x="483754" y="1265275"/>
            <a:ext cx="10933609" cy="646331"/>
          </a:xfrm>
          <a:prstGeom prst="rect">
            <a:avLst/>
          </a:prstGeom>
          <a:noFill/>
        </p:spPr>
        <p:txBody>
          <a:bodyPr wrap="square" lIns="91440" tIns="45720" rIns="91440" bIns="45720" rtlCol="0" anchor="t">
            <a:spAutoFit/>
          </a:bodyPr>
          <a:lstStyle/>
          <a:p>
            <a:pPr marL="285750" indent="-285750">
              <a:buFont typeface="Wingdings" panose="05000000000000000000" pitchFamily="2" charset="2"/>
              <a:buChar char="q"/>
            </a:pPr>
            <a:endParaRPr lang="en-US">
              <a:latin typeface="Calibri"/>
              <a:ea typeface="Calibri"/>
              <a:cs typeface="Calibri"/>
            </a:endParaRPr>
          </a:p>
          <a:p>
            <a:pPr marL="285750" indent="-285750">
              <a:buFont typeface="Wingdings" panose="05000000000000000000" pitchFamily="2" charset="2"/>
              <a:buChar char="q"/>
            </a:pPr>
            <a:endParaRPr lang="en-US">
              <a:latin typeface="Calibri"/>
              <a:ea typeface="Calibri"/>
              <a:cs typeface="Calibri"/>
            </a:endParaRPr>
          </a:p>
        </p:txBody>
      </p:sp>
      <p:sp>
        <p:nvSpPr>
          <p:cNvPr id="10" name="Text Placeholder 2">
            <a:extLst>
              <a:ext uri="{FF2B5EF4-FFF2-40B4-BE49-F238E27FC236}">
                <a16:creationId xmlns:a16="http://schemas.microsoft.com/office/drawing/2014/main" id="{72BBA060-2F3B-D9EF-C3F5-25C140F8DF89}"/>
              </a:ext>
            </a:extLst>
          </p:cNvPr>
          <p:cNvSpPr txBox="1">
            <a:spLocks/>
          </p:cNvSpPr>
          <p:nvPr/>
        </p:nvSpPr>
        <p:spPr>
          <a:xfrm>
            <a:off x="341349" y="132183"/>
            <a:ext cx="10540600" cy="646331"/>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200" b="1">
                <a:solidFill>
                  <a:schemeClr val="tx2"/>
                </a:solidFill>
                <a:latin typeface="Century Gothic"/>
              </a:rPr>
              <a:t>Detailed Walkthrough: </a:t>
            </a:r>
            <a:r>
              <a:rPr lang="en-US" sz="3200">
                <a:solidFill>
                  <a:schemeClr val="tx2"/>
                </a:solidFill>
                <a:latin typeface="Century Gothic"/>
              </a:rPr>
              <a:t>Find Local Assistance Tool</a:t>
            </a:r>
            <a:endParaRPr lang="en-US" sz="3200">
              <a:solidFill>
                <a:schemeClr val="tx2"/>
              </a:solidFill>
              <a:latin typeface="Century Gothic"/>
              <a:cs typeface="Arial"/>
            </a:endParaRPr>
          </a:p>
        </p:txBody>
      </p:sp>
      <p:sp>
        <p:nvSpPr>
          <p:cNvPr id="11" name="TextBox 10">
            <a:extLst>
              <a:ext uri="{FF2B5EF4-FFF2-40B4-BE49-F238E27FC236}">
                <a16:creationId xmlns:a16="http://schemas.microsoft.com/office/drawing/2014/main" id="{5807A713-35E9-2E5E-8682-84157B12CC13}"/>
              </a:ext>
            </a:extLst>
          </p:cNvPr>
          <p:cNvSpPr txBox="1"/>
          <p:nvPr/>
        </p:nvSpPr>
        <p:spPr>
          <a:xfrm>
            <a:off x="677146" y="1070343"/>
            <a:ext cx="4733681" cy="584775"/>
          </a:xfrm>
          <a:prstGeom prst="rect">
            <a:avLst/>
          </a:prstGeom>
          <a:noFill/>
        </p:spPr>
        <p:txBody>
          <a:bodyPr wrap="square" lIns="91440" tIns="45720" rIns="91440" bIns="45720" anchor="t">
            <a:spAutoFit/>
          </a:bodyPr>
          <a:lstStyle/>
          <a:p>
            <a:r>
              <a:rPr lang="en-US" sz="1600" b="1">
                <a:latin typeface="Century Gothic"/>
                <a:ea typeface="Calibri"/>
                <a:cs typeface="Calibri"/>
              </a:rPr>
              <a:t>Step 6: </a:t>
            </a:r>
            <a:r>
              <a:rPr lang="en-US" sz="1600">
                <a:latin typeface="Century Gothic"/>
                <a:ea typeface="Calibri"/>
                <a:cs typeface="Calibri"/>
              </a:rPr>
              <a:t>Consumers review the agreement and select “Confirm”. </a:t>
            </a:r>
            <a:endParaRPr lang="en-US" sz="1600">
              <a:solidFill>
                <a:srgbClr val="FF0000"/>
              </a:solidFill>
              <a:highlight>
                <a:srgbClr val="FFFF00"/>
              </a:highlight>
              <a:latin typeface="Century Gothic"/>
              <a:ea typeface="Calibri"/>
              <a:cs typeface="Calibri"/>
            </a:endParaRPr>
          </a:p>
        </p:txBody>
      </p:sp>
      <p:sp>
        <p:nvSpPr>
          <p:cNvPr id="12" name="TextBox 11">
            <a:extLst>
              <a:ext uri="{FF2B5EF4-FFF2-40B4-BE49-F238E27FC236}">
                <a16:creationId xmlns:a16="http://schemas.microsoft.com/office/drawing/2014/main" id="{80DB5E63-BC78-8CA2-FAA4-87C70991E7BE}"/>
              </a:ext>
            </a:extLst>
          </p:cNvPr>
          <p:cNvSpPr txBox="1"/>
          <p:nvPr/>
        </p:nvSpPr>
        <p:spPr>
          <a:xfrm>
            <a:off x="6470542" y="937099"/>
            <a:ext cx="4826622" cy="856827"/>
          </a:xfrm>
          <a:prstGeom prst="rect">
            <a:avLst/>
          </a:prstGeom>
          <a:noFill/>
        </p:spPr>
        <p:txBody>
          <a:bodyPr wrap="square" lIns="91440" tIns="45720" rIns="91440" bIns="45720" anchor="t">
            <a:spAutoFit/>
          </a:bodyPr>
          <a:lstStyle/>
          <a:p>
            <a:r>
              <a:rPr lang="en-US" sz="1600" b="1">
                <a:latin typeface="Century Gothic"/>
                <a:ea typeface="Calibri"/>
                <a:cs typeface="Calibri"/>
              </a:rPr>
              <a:t>Step 7: </a:t>
            </a:r>
            <a:r>
              <a:rPr lang="en-US" sz="1600">
                <a:latin typeface="Century Gothic"/>
                <a:ea typeface="Calibri"/>
                <a:cs typeface="Calibri"/>
              </a:rPr>
              <a:t>Consumers receive success screen informing them that their request was sent to the broker. </a:t>
            </a:r>
            <a:endParaRPr lang="en-US" sz="1600">
              <a:solidFill>
                <a:srgbClr val="FF0000"/>
              </a:solidFill>
              <a:highlight>
                <a:srgbClr val="FFFF00"/>
              </a:highlight>
              <a:latin typeface="Century Gothic"/>
              <a:ea typeface="Calibri"/>
              <a:cs typeface="Calibri"/>
            </a:endParaRPr>
          </a:p>
        </p:txBody>
      </p:sp>
      <p:pic>
        <p:nvPicPr>
          <p:cNvPr id="3" name="Picture 2">
            <a:extLst>
              <a:ext uri="{FF2B5EF4-FFF2-40B4-BE49-F238E27FC236}">
                <a16:creationId xmlns:a16="http://schemas.microsoft.com/office/drawing/2014/main" id="{322979B2-F6FB-86FD-62F2-0C5BE7A06107}"/>
              </a:ext>
            </a:extLst>
          </p:cNvPr>
          <p:cNvPicPr>
            <a:picLocks noChangeAspect="1"/>
          </p:cNvPicPr>
          <p:nvPr/>
        </p:nvPicPr>
        <p:blipFill>
          <a:blip r:embed="rId3"/>
          <a:stretch>
            <a:fillRect/>
          </a:stretch>
        </p:blipFill>
        <p:spPr>
          <a:xfrm>
            <a:off x="767553" y="1910402"/>
            <a:ext cx="4968411" cy="4366017"/>
          </a:xfrm>
          <a:prstGeom prst="rect">
            <a:avLst/>
          </a:prstGeom>
        </p:spPr>
        <p:style>
          <a:lnRef idx="2">
            <a:schemeClr val="dk1"/>
          </a:lnRef>
          <a:fillRef idx="1">
            <a:schemeClr val="lt1"/>
          </a:fillRef>
          <a:effectRef idx="0">
            <a:schemeClr val="dk1"/>
          </a:effectRef>
          <a:fontRef idx="minor">
            <a:schemeClr val="dk1"/>
          </a:fontRef>
        </p:style>
      </p:pic>
      <p:pic>
        <p:nvPicPr>
          <p:cNvPr id="5" name="Picture 4">
            <a:extLst>
              <a:ext uri="{FF2B5EF4-FFF2-40B4-BE49-F238E27FC236}">
                <a16:creationId xmlns:a16="http://schemas.microsoft.com/office/drawing/2014/main" id="{98DAACB5-6B2B-787D-8BFB-8E7224B09AD1}"/>
              </a:ext>
            </a:extLst>
          </p:cNvPr>
          <p:cNvPicPr>
            <a:picLocks noChangeAspect="1"/>
          </p:cNvPicPr>
          <p:nvPr/>
        </p:nvPicPr>
        <p:blipFill>
          <a:blip r:embed="rId4"/>
          <a:stretch>
            <a:fillRect/>
          </a:stretch>
        </p:blipFill>
        <p:spPr>
          <a:xfrm>
            <a:off x="6464627" y="1913972"/>
            <a:ext cx="4748295" cy="4366017"/>
          </a:xfrm>
          <a:prstGeom prst="rect">
            <a:avLst/>
          </a:prstGeom>
        </p:spPr>
      </p:pic>
    </p:spTree>
    <p:extLst>
      <p:ext uri="{BB962C8B-B14F-4D97-AF65-F5344CB8AC3E}">
        <p14:creationId xmlns:p14="http://schemas.microsoft.com/office/powerpoint/2010/main" val="41147397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819E17-6CD5-24F7-4672-E80923E3F455}"/>
            </a:ext>
          </a:extLst>
        </p:cNvPr>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CEB9C97E-9AF6-2CAA-BAAC-DA120E58B708}"/>
              </a:ext>
            </a:extLst>
          </p:cNvPr>
          <p:cNvSpPr>
            <a:spLocks noGrp="1"/>
          </p:cNvSpPr>
          <p:nvPr>
            <p:ph type="sldNum" sz="quarter" idx="12"/>
          </p:nvPr>
        </p:nvSpPr>
        <p:spPr/>
        <p:txBody>
          <a:bodyPr/>
          <a:lstStyle/>
          <a:p>
            <a:fld id="{58C190E1-E93E-3C45-BC85-42D718F3CA0A}" type="slidenum">
              <a:rPr lang="en-US" smtClean="0"/>
              <a:pPr/>
              <a:t>16</a:t>
            </a:fld>
            <a:endParaRPr lang="en-US"/>
          </a:p>
        </p:txBody>
      </p:sp>
      <p:sp>
        <p:nvSpPr>
          <p:cNvPr id="15" name="TextBox 14">
            <a:extLst>
              <a:ext uri="{FF2B5EF4-FFF2-40B4-BE49-F238E27FC236}">
                <a16:creationId xmlns:a16="http://schemas.microsoft.com/office/drawing/2014/main" id="{0D0579F1-20FB-0912-7D48-0F6C8E091423}"/>
              </a:ext>
            </a:extLst>
          </p:cNvPr>
          <p:cNvSpPr txBox="1"/>
          <p:nvPr/>
        </p:nvSpPr>
        <p:spPr>
          <a:xfrm>
            <a:off x="483754" y="1265275"/>
            <a:ext cx="10933609" cy="646331"/>
          </a:xfrm>
          <a:prstGeom prst="rect">
            <a:avLst/>
          </a:prstGeom>
          <a:noFill/>
        </p:spPr>
        <p:txBody>
          <a:bodyPr wrap="square" lIns="91440" tIns="45720" rIns="91440" bIns="45720" rtlCol="0" anchor="t">
            <a:spAutoFit/>
          </a:bodyPr>
          <a:lstStyle/>
          <a:p>
            <a:pPr marL="285750" indent="-285750">
              <a:buFont typeface="Wingdings" panose="05000000000000000000" pitchFamily="2" charset="2"/>
              <a:buChar char="q"/>
            </a:pPr>
            <a:endParaRPr lang="en-US">
              <a:latin typeface="Calibri"/>
              <a:ea typeface="Calibri"/>
              <a:cs typeface="Calibri"/>
            </a:endParaRPr>
          </a:p>
          <a:p>
            <a:pPr marL="285750" indent="-285750">
              <a:buFont typeface="Wingdings" panose="05000000000000000000" pitchFamily="2" charset="2"/>
              <a:buChar char="q"/>
            </a:pPr>
            <a:endParaRPr lang="en-US">
              <a:latin typeface="Calibri"/>
              <a:ea typeface="Calibri"/>
              <a:cs typeface="Calibri"/>
            </a:endParaRPr>
          </a:p>
        </p:txBody>
      </p:sp>
      <p:sp>
        <p:nvSpPr>
          <p:cNvPr id="10" name="Text Placeholder 2">
            <a:extLst>
              <a:ext uri="{FF2B5EF4-FFF2-40B4-BE49-F238E27FC236}">
                <a16:creationId xmlns:a16="http://schemas.microsoft.com/office/drawing/2014/main" id="{D602503A-89DE-7806-DCBE-276F7CF9B63A}"/>
              </a:ext>
            </a:extLst>
          </p:cNvPr>
          <p:cNvSpPr txBox="1">
            <a:spLocks/>
          </p:cNvSpPr>
          <p:nvPr/>
        </p:nvSpPr>
        <p:spPr>
          <a:xfrm>
            <a:off x="328434" y="390488"/>
            <a:ext cx="10540600" cy="646331"/>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200" b="1">
                <a:solidFill>
                  <a:schemeClr val="tx2"/>
                </a:solidFill>
                <a:latin typeface="Century Gothic"/>
              </a:rPr>
              <a:t>Detailed Walkthrough: </a:t>
            </a:r>
            <a:r>
              <a:rPr lang="en-US" sz="3200">
                <a:solidFill>
                  <a:schemeClr val="tx2"/>
                </a:solidFill>
                <a:latin typeface="Century Gothic"/>
              </a:rPr>
              <a:t>Find Local Assistance Tool</a:t>
            </a:r>
            <a:endParaRPr lang="en-US" sz="3200">
              <a:solidFill>
                <a:schemeClr val="tx2"/>
              </a:solidFill>
              <a:latin typeface="Century Gothic"/>
              <a:cs typeface="Arial"/>
            </a:endParaRPr>
          </a:p>
        </p:txBody>
      </p:sp>
      <p:sp>
        <p:nvSpPr>
          <p:cNvPr id="11" name="TextBox 10">
            <a:extLst>
              <a:ext uri="{FF2B5EF4-FFF2-40B4-BE49-F238E27FC236}">
                <a16:creationId xmlns:a16="http://schemas.microsoft.com/office/drawing/2014/main" id="{BDD05E9B-AF4F-F10D-3BD2-9F9879932D38}"/>
              </a:ext>
            </a:extLst>
          </p:cNvPr>
          <p:cNvSpPr txBox="1"/>
          <p:nvPr/>
        </p:nvSpPr>
        <p:spPr>
          <a:xfrm>
            <a:off x="857959" y="1380309"/>
            <a:ext cx="7953565" cy="338554"/>
          </a:xfrm>
          <a:prstGeom prst="rect">
            <a:avLst/>
          </a:prstGeom>
          <a:noFill/>
        </p:spPr>
        <p:txBody>
          <a:bodyPr wrap="square" lIns="91440" tIns="45720" rIns="91440" bIns="45720" anchor="t">
            <a:spAutoFit/>
          </a:bodyPr>
          <a:lstStyle/>
          <a:p>
            <a:r>
              <a:rPr lang="en-US" sz="1600" b="1">
                <a:latin typeface="Century Gothic"/>
                <a:ea typeface="Calibri"/>
                <a:cs typeface="Calibri"/>
              </a:rPr>
              <a:t>Step 8: </a:t>
            </a:r>
            <a:r>
              <a:rPr lang="en-US" sz="1600">
                <a:latin typeface="Century Gothic"/>
                <a:ea typeface="Calibri"/>
                <a:cs typeface="Calibri"/>
              </a:rPr>
              <a:t>Broker navigates to “Pending” Individuals tab to view request. </a:t>
            </a:r>
            <a:endParaRPr lang="en-US" sz="1600">
              <a:solidFill>
                <a:srgbClr val="FF0000"/>
              </a:solidFill>
              <a:highlight>
                <a:srgbClr val="FFFF00"/>
              </a:highlight>
              <a:latin typeface="Century Gothic"/>
              <a:ea typeface="Calibri"/>
              <a:cs typeface="Calibri"/>
            </a:endParaRPr>
          </a:p>
        </p:txBody>
      </p:sp>
      <p:pic>
        <p:nvPicPr>
          <p:cNvPr id="3" name="Picture 2">
            <a:extLst>
              <a:ext uri="{FF2B5EF4-FFF2-40B4-BE49-F238E27FC236}">
                <a16:creationId xmlns:a16="http://schemas.microsoft.com/office/drawing/2014/main" id="{CC9FEFD5-5E46-B8C8-656C-25F74A91E13F}"/>
              </a:ext>
            </a:extLst>
          </p:cNvPr>
          <p:cNvPicPr>
            <a:picLocks noChangeAspect="1"/>
          </p:cNvPicPr>
          <p:nvPr/>
        </p:nvPicPr>
        <p:blipFill>
          <a:blip r:embed="rId3"/>
          <a:stretch>
            <a:fillRect/>
          </a:stretch>
        </p:blipFill>
        <p:spPr>
          <a:xfrm>
            <a:off x="1658742" y="1944573"/>
            <a:ext cx="8868606" cy="4282203"/>
          </a:xfrm>
          <a:prstGeom prst="rect">
            <a:avLst/>
          </a:prstGeom>
        </p:spPr>
        <p:style>
          <a:lnRef idx="2">
            <a:schemeClr val="dk1"/>
          </a:lnRef>
          <a:fillRef idx="1">
            <a:schemeClr val="lt1"/>
          </a:fillRef>
          <a:effectRef idx="0">
            <a:schemeClr val="dk1"/>
          </a:effectRef>
          <a:fontRef idx="minor">
            <a:schemeClr val="dk1"/>
          </a:fontRef>
        </p:style>
      </p:pic>
      <p:sp>
        <p:nvSpPr>
          <p:cNvPr id="7" name="Rectangle 6">
            <a:extLst>
              <a:ext uri="{FF2B5EF4-FFF2-40B4-BE49-F238E27FC236}">
                <a16:creationId xmlns:a16="http://schemas.microsoft.com/office/drawing/2014/main" id="{85A1E618-B8E1-5FC6-9954-F00F14CF2F09}"/>
              </a:ext>
            </a:extLst>
          </p:cNvPr>
          <p:cNvSpPr/>
          <p:nvPr/>
        </p:nvSpPr>
        <p:spPr>
          <a:xfrm>
            <a:off x="2892440" y="3087192"/>
            <a:ext cx="1209699" cy="303253"/>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a:extLst>
              <a:ext uri="{FF2B5EF4-FFF2-40B4-BE49-F238E27FC236}">
                <a16:creationId xmlns:a16="http://schemas.microsoft.com/office/drawing/2014/main" id="{AAEC738B-A692-AD99-718C-0DFCAE67433F}"/>
              </a:ext>
            </a:extLst>
          </p:cNvPr>
          <p:cNvCxnSpPr>
            <a:cxnSpLocks/>
          </p:cNvCxnSpPr>
          <p:nvPr/>
        </p:nvCxnSpPr>
        <p:spPr>
          <a:xfrm flipH="1">
            <a:off x="4102139" y="2788462"/>
            <a:ext cx="1071796" cy="450356"/>
          </a:xfrm>
          <a:prstGeom prst="straightConnector1">
            <a:avLst/>
          </a:prstGeom>
          <a:ln w="28575">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311130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1C1147-F26F-1870-8ABD-C48DE7AD4639}"/>
            </a:ext>
          </a:extLst>
        </p:cNvPr>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4DEB324A-A87D-0695-4E2A-84314A3EE8BF}"/>
              </a:ext>
            </a:extLst>
          </p:cNvPr>
          <p:cNvSpPr>
            <a:spLocks noGrp="1"/>
          </p:cNvSpPr>
          <p:nvPr>
            <p:ph type="sldNum" sz="quarter" idx="12"/>
          </p:nvPr>
        </p:nvSpPr>
        <p:spPr/>
        <p:txBody>
          <a:bodyPr/>
          <a:lstStyle/>
          <a:p>
            <a:fld id="{58C190E1-E93E-3C45-BC85-42D718F3CA0A}" type="slidenum">
              <a:rPr lang="en-US" smtClean="0"/>
              <a:pPr/>
              <a:t>17</a:t>
            </a:fld>
            <a:endParaRPr lang="en-US"/>
          </a:p>
        </p:txBody>
      </p:sp>
      <p:sp>
        <p:nvSpPr>
          <p:cNvPr id="15" name="TextBox 14">
            <a:extLst>
              <a:ext uri="{FF2B5EF4-FFF2-40B4-BE49-F238E27FC236}">
                <a16:creationId xmlns:a16="http://schemas.microsoft.com/office/drawing/2014/main" id="{EE5A2BF0-8487-F78B-0317-7E1292127030}"/>
              </a:ext>
            </a:extLst>
          </p:cNvPr>
          <p:cNvSpPr txBox="1"/>
          <p:nvPr/>
        </p:nvSpPr>
        <p:spPr>
          <a:xfrm>
            <a:off x="483754" y="1265275"/>
            <a:ext cx="10933609" cy="646331"/>
          </a:xfrm>
          <a:prstGeom prst="rect">
            <a:avLst/>
          </a:prstGeom>
          <a:noFill/>
        </p:spPr>
        <p:txBody>
          <a:bodyPr wrap="square" lIns="91440" tIns="45720" rIns="91440" bIns="45720" rtlCol="0" anchor="t">
            <a:spAutoFit/>
          </a:bodyPr>
          <a:lstStyle/>
          <a:p>
            <a:pPr marL="285750" indent="-285750">
              <a:buFont typeface="Wingdings" panose="05000000000000000000" pitchFamily="2" charset="2"/>
              <a:buChar char="q"/>
            </a:pPr>
            <a:endParaRPr lang="en-US">
              <a:latin typeface="Calibri"/>
              <a:ea typeface="Calibri"/>
              <a:cs typeface="Calibri"/>
            </a:endParaRPr>
          </a:p>
          <a:p>
            <a:pPr marL="285750" indent="-285750">
              <a:buFont typeface="Wingdings" panose="05000000000000000000" pitchFamily="2" charset="2"/>
              <a:buChar char="q"/>
            </a:pPr>
            <a:endParaRPr lang="en-US">
              <a:latin typeface="Calibri"/>
              <a:ea typeface="Calibri"/>
              <a:cs typeface="Calibri"/>
            </a:endParaRPr>
          </a:p>
        </p:txBody>
      </p:sp>
      <p:sp>
        <p:nvSpPr>
          <p:cNvPr id="10" name="Text Placeholder 2">
            <a:extLst>
              <a:ext uri="{FF2B5EF4-FFF2-40B4-BE49-F238E27FC236}">
                <a16:creationId xmlns:a16="http://schemas.microsoft.com/office/drawing/2014/main" id="{1A6D98AA-BE5C-FDE8-E6D2-FFF8860A457E}"/>
              </a:ext>
            </a:extLst>
          </p:cNvPr>
          <p:cNvSpPr txBox="1">
            <a:spLocks/>
          </p:cNvSpPr>
          <p:nvPr/>
        </p:nvSpPr>
        <p:spPr>
          <a:xfrm>
            <a:off x="341349" y="312997"/>
            <a:ext cx="10540600" cy="646331"/>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200" b="1">
                <a:solidFill>
                  <a:schemeClr val="tx2"/>
                </a:solidFill>
                <a:latin typeface="Century Gothic"/>
              </a:rPr>
              <a:t>Detailed Walkthrough: </a:t>
            </a:r>
            <a:r>
              <a:rPr lang="en-US" sz="3200">
                <a:solidFill>
                  <a:schemeClr val="tx2"/>
                </a:solidFill>
                <a:latin typeface="Century Gothic"/>
              </a:rPr>
              <a:t>Find Local Assistance Tool</a:t>
            </a:r>
            <a:endParaRPr lang="en-US" sz="3200">
              <a:solidFill>
                <a:schemeClr val="tx2"/>
              </a:solidFill>
              <a:latin typeface="Century Gothic"/>
              <a:cs typeface="Arial"/>
            </a:endParaRPr>
          </a:p>
        </p:txBody>
      </p:sp>
      <p:sp>
        <p:nvSpPr>
          <p:cNvPr id="11" name="TextBox 10">
            <a:extLst>
              <a:ext uri="{FF2B5EF4-FFF2-40B4-BE49-F238E27FC236}">
                <a16:creationId xmlns:a16="http://schemas.microsoft.com/office/drawing/2014/main" id="{9499BCA9-5487-C2B9-860C-F1EF568983B6}"/>
              </a:ext>
            </a:extLst>
          </p:cNvPr>
          <p:cNvSpPr txBox="1"/>
          <p:nvPr/>
        </p:nvSpPr>
        <p:spPr>
          <a:xfrm>
            <a:off x="819213" y="1225326"/>
            <a:ext cx="9300672" cy="369332"/>
          </a:xfrm>
          <a:prstGeom prst="rect">
            <a:avLst/>
          </a:prstGeom>
          <a:noFill/>
        </p:spPr>
        <p:txBody>
          <a:bodyPr wrap="square" lIns="91440" tIns="45720" rIns="91440" bIns="45720" anchor="t">
            <a:spAutoFit/>
          </a:bodyPr>
          <a:lstStyle/>
          <a:p>
            <a:r>
              <a:rPr lang="en-US" b="1">
                <a:latin typeface="Century Gothic"/>
                <a:ea typeface="Calibri"/>
                <a:cs typeface="Calibri"/>
              </a:rPr>
              <a:t>Step 9: </a:t>
            </a:r>
            <a:r>
              <a:rPr lang="en-US">
                <a:latin typeface="Century Gothic"/>
                <a:ea typeface="Calibri"/>
                <a:cs typeface="Calibri"/>
              </a:rPr>
              <a:t>Broker selects “Accept” to designate the customer to their account.  </a:t>
            </a:r>
            <a:endParaRPr lang="en-US">
              <a:solidFill>
                <a:srgbClr val="FF0000"/>
              </a:solidFill>
              <a:highlight>
                <a:srgbClr val="FFFF00"/>
              </a:highlight>
              <a:latin typeface="Century Gothic"/>
              <a:ea typeface="Calibri"/>
              <a:cs typeface="Calibri"/>
            </a:endParaRPr>
          </a:p>
        </p:txBody>
      </p:sp>
      <p:pic>
        <p:nvPicPr>
          <p:cNvPr id="5" name="Picture 4">
            <a:extLst>
              <a:ext uri="{FF2B5EF4-FFF2-40B4-BE49-F238E27FC236}">
                <a16:creationId xmlns:a16="http://schemas.microsoft.com/office/drawing/2014/main" id="{B519F0AF-438A-64E8-0C69-7288545D3DBD}"/>
              </a:ext>
            </a:extLst>
          </p:cNvPr>
          <p:cNvPicPr>
            <a:picLocks noChangeAspect="1"/>
          </p:cNvPicPr>
          <p:nvPr/>
        </p:nvPicPr>
        <p:blipFill>
          <a:blip r:embed="rId3"/>
          <a:stretch>
            <a:fillRect/>
          </a:stretch>
        </p:blipFill>
        <p:spPr>
          <a:xfrm>
            <a:off x="2474509" y="1847741"/>
            <a:ext cx="7333332" cy="4629166"/>
          </a:xfrm>
          <a:prstGeom prst="rect">
            <a:avLst/>
          </a:prstGeom>
        </p:spPr>
        <p:style>
          <a:lnRef idx="2">
            <a:schemeClr val="dk1"/>
          </a:lnRef>
          <a:fillRef idx="1">
            <a:schemeClr val="lt1"/>
          </a:fillRef>
          <a:effectRef idx="0">
            <a:schemeClr val="dk1"/>
          </a:effectRef>
          <a:fontRef idx="minor">
            <a:schemeClr val="dk1"/>
          </a:fontRef>
        </p:style>
      </p:pic>
      <p:sp>
        <p:nvSpPr>
          <p:cNvPr id="6" name="Rectangle 5">
            <a:extLst>
              <a:ext uri="{FF2B5EF4-FFF2-40B4-BE49-F238E27FC236}">
                <a16:creationId xmlns:a16="http://schemas.microsoft.com/office/drawing/2014/main" id="{209113F6-210C-51CA-CB62-19015FFD013F}"/>
              </a:ext>
            </a:extLst>
          </p:cNvPr>
          <p:cNvSpPr/>
          <p:nvPr/>
        </p:nvSpPr>
        <p:spPr>
          <a:xfrm>
            <a:off x="7976648" y="3414096"/>
            <a:ext cx="640072" cy="318244"/>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a:extLst>
              <a:ext uri="{FF2B5EF4-FFF2-40B4-BE49-F238E27FC236}">
                <a16:creationId xmlns:a16="http://schemas.microsoft.com/office/drawing/2014/main" id="{DA531CE8-0D83-12F7-297A-951C295FB236}"/>
              </a:ext>
            </a:extLst>
          </p:cNvPr>
          <p:cNvCxnSpPr>
            <a:cxnSpLocks/>
          </p:cNvCxnSpPr>
          <p:nvPr/>
        </p:nvCxnSpPr>
        <p:spPr>
          <a:xfrm flipH="1">
            <a:off x="8663166" y="3190730"/>
            <a:ext cx="682052" cy="416810"/>
          </a:xfrm>
          <a:prstGeom prst="straightConnector1">
            <a:avLst/>
          </a:prstGeom>
          <a:ln w="28575">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921213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6A6767-B6AB-6D38-72C5-54892AA66DFD}"/>
            </a:ext>
          </a:extLst>
        </p:cNvPr>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A51627C6-4400-C1AC-894D-D9C6AFD306AA}"/>
              </a:ext>
            </a:extLst>
          </p:cNvPr>
          <p:cNvSpPr>
            <a:spLocks noGrp="1"/>
          </p:cNvSpPr>
          <p:nvPr>
            <p:ph type="sldNum" sz="quarter" idx="12"/>
          </p:nvPr>
        </p:nvSpPr>
        <p:spPr/>
        <p:txBody>
          <a:bodyPr/>
          <a:lstStyle/>
          <a:p>
            <a:fld id="{58C190E1-E93E-3C45-BC85-42D718F3CA0A}" type="slidenum">
              <a:rPr lang="en-US" smtClean="0"/>
              <a:pPr/>
              <a:t>18</a:t>
            </a:fld>
            <a:endParaRPr lang="en-US"/>
          </a:p>
        </p:txBody>
      </p:sp>
      <p:sp>
        <p:nvSpPr>
          <p:cNvPr id="10" name="Text Placeholder 2">
            <a:extLst>
              <a:ext uri="{FF2B5EF4-FFF2-40B4-BE49-F238E27FC236}">
                <a16:creationId xmlns:a16="http://schemas.microsoft.com/office/drawing/2014/main" id="{82C69C3D-4DDF-18A0-8484-FCB4FEB4954A}"/>
              </a:ext>
            </a:extLst>
          </p:cNvPr>
          <p:cNvSpPr txBox="1">
            <a:spLocks/>
          </p:cNvSpPr>
          <p:nvPr/>
        </p:nvSpPr>
        <p:spPr>
          <a:xfrm>
            <a:off x="341349" y="196759"/>
            <a:ext cx="10540600" cy="646331"/>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200" b="1">
                <a:solidFill>
                  <a:schemeClr val="tx2"/>
                </a:solidFill>
                <a:latin typeface="Century Gothic"/>
              </a:rPr>
              <a:t>Detailed Walkthrough: </a:t>
            </a:r>
            <a:r>
              <a:rPr lang="en-US" sz="3200">
                <a:solidFill>
                  <a:schemeClr val="tx2"/>
                </a:solidFill>
                <a:latin typeface="Century Gothic"/>
              </a:rPr>
              <a:t>Find Local Assistance Tool</a:t>
            </a:r>
            <a:endParaRPr lang="en-US" sz="3200">
              <a:solidFill>
                <a:schemeClr val="tx2"/>
              </a:solidFill>
              <a:latin typeface="Century Gothic"/>
              <a:cs typeface="Arial"/>
            </a:endParaRPr>
          </a:p>
        </p:txBody>
      </p:sp>
      <p:sp>
        <p:nvSpPr>
          <p:cNvPr id="11" name="TextBox 10">
            <a:extLst>
              <a:ext uri="{FF2B5EF4-FFF2-40B4-BE49-F238E27FC236}">
                <a16:creationId xmlns:a16="http://schemas.microsoft.com/office/drawing/2014/main" id="{D0C6D5FB-C257-3FCF-B191-9FF81174C149}"/>
              </a:ext>
            </a:extLst>
          </p:cNvPr>
          <p:cNvSpPr txBox="1"/>
          <p:nvPr/>
        </p:nvSpPr>
        <p:spPr>
          <a:xfrm>
            <a:off x="961281" y="1031597"/>
            <a:ext cx="9300672" cy="369332"/>
          </a:xfrm>
          <a:prstGeom prst="rect">
            <a:avLst/>
          </a:prstGeom>
          <a:noFill/>
        </p:spPr>
        <p:txBody>
          <a:bodyPr wrap="square" lIns="91440" tIns="45720" rIns="91440" bIns="45720" anchor="t">
            <a:spAutoFit/>
          </a:bodyPr>
          <a:lstStyle/>
          <a:p>
            <a:r>
              <a:rPr lang="en-US" b="1">
                <a:latin typeface="Century Gothic"/>
                <a:ea typeface="Calibri"/>
                <a:cs typeface="Calibri"/>
              </a:rPr>
              <a:t>Step 10: </a:t>
            </a:r>
            <a:r>
              <a:rPr lang="en-US">
                <a:latin typeface="Century Gothic"/>
                <a:ea typeface="Calibri"/>
                <a:cs typeface="Calibri"/>
              </a:rPr>
              <a:t>The customer is now in the broker’s Book of Business:</a:t>
            </a:r>
            <a:endParaRPr lang="en-US">
              <a:solidFill>
                <a:srgbClr val="FF0000"/>
              </a:solidFill>
              <a:highlight>
                <a:srgbClr val="FFFF00"/>
              </a:highlight>
              <a:latin typeface="Century Gothic"/>
              <a:ea typeface="Calibri"/>
              <a:cs typeface="Calibri"/>
            </a:endParaRPr>
          </a:p>
        </p:txBody>
      </p:sp>
      <p:pic>
        <p:nvPicPr>
          <p:cNvPr id="3" name="Picture 2">
            <a:extLst>
              <a:ext uri="{FF2B5EF4-FFF2-40B4-BE49-F238E27FC236}">
                <a16:creationId xmlns:a16="http://schemas.microsoft.com/office/drawing/2014/main" id="{DB9D46ED-AD39-1DC7-9EA2-2149F7D6EA81}"/>
              </a:ext>
            </a:extLst>
          </p:cNvPr>
          <p:cNvPicPr>
            <a:picLocks noChangeAspect="1"/>
          </p:cNvPicPr>
          <p:nvPr/>
        </p:nvPicPr>
        <p:blipFill>
          <a:blip r:embed="rId3"/>
          <a:stretch>
            <a:fillRect/>
          </a:stretch>
        </p:blipFill>
        <p:spPr>
          <a:xfrm>
            <a:off x="2580909" y="1699183"/>
            <a:ext cx="6608315" cy="4731157"/>
          </a:xfrm>
          <a:prstGeom prst="rect">
            <a:avLst/>
          </a:prstGeom>
        </p:spPr>
        <p:style>
          <a:lnRef idx="2">
            <a:schemeClr val="dk1"/>
          </a:lnRef>
          <a:fillRef idx="1">
            <a:schemeClr val="lt1"/>
          </a:fillRef>
          <a:effectRef idx="0">
            <a:schemeClr val="dk1"/>
          </a:effectRef>
          <a:fontRef idx="minor">
            <a:schemeClr val="dk1"/>
          </a:fontRef>
        </p:style>
      </p:pic>
      <p:sp>
        <p:nvSpPr>
          <p:cNvPr id="4" name="Rectangle 3">
            <a:extLst>
              <a:ext uri="{FF2B5EF4-FFF2-40B4-BE49-F238E27FC236}">
                <a16:creationId xmlns:a16="http://schemas.microsoft.com/office/drawing/2014/main" id="{A8CB92B9-9592-AA80-9D7B-818D64E10EEC}"/>
              </a:ext>
            </a:extLst>
          </p:cNvPr>
          <p:cNvSpPr/>
          <p:nvPr/>
        </p:nvSpPr>
        <p:spPr>
          <a:xfrm>
            <a:off x="2735959" y="5078786"/>
            <a:ext cx="712033" cy="269823"/>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a:extLst>
              <a:ext uri="{FF2B5EF4-FFF2-40B4-BE49-F238E27FC236}">
                <a16:creationId xmlns:a16="http://schemas.microsoft.com/office/drawing/2014/main" id="{5674499A-2223-FF2D-C331-B90459FA2D4C}"/>
              </a:ext>
            </a:extLst>
          </p:cNvPr>
          <p:cNvCxnSpPr>
            <a:cxnSpLocks/>
          </p:cNvCxnSpPr>
          <p:nvPr/>
        </p:nvCxnSpPr>
        <p:spPr>
          <a:xfrm>
            <a:off x="1776588" y="4741507"/>
            <a:ext cx="881846" cy="480634"/>
          </a:xfrm>
          <a:prstGeom prst="straightConnector1">
            <a:avLst/>
          </a:prstGeom>
          <a:ln w="28575">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641814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9F9726-4435-0936-310B-1012419A1D9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499D4EF-1914-F01C-C936-C55CD5138FE6}"/>
              </a:ext>
            </a:extLst>
          </p:cNvPr>
          <p:cNvSpPr>
            <a:spLocks noGrp="1"/>
          </p:cNvSpPr>
          <p:nvPr>
            <p:ph type="title"/>
          </p:nvPr>
        </p:nvSpPr>
        <p:spPr>
          <a:xfrm>
            <a:off x="2444077" y="3061120"/>
            <a:ext cx="9621543" cy="563231"/>
          </a:xfrm>
        </p:spPr>
        <p:txBody>
          <a:bodyPr/>
          <a:lstStyle/>
          <a:p>
            <a:r>
              <a:rPr lang="en-US" sz="3600"/>
              <a:t>Provider Directory</a:t>
            </a:r>
          </a:p>
        </p:txBody>
      </p:sp>
    </p:spTree>
    <p:extLst>
      <p:ext uri="{BB962C8B-B14F-4D97-AF65-F5344CB8AC3E}">
        <p14:creationId xmlns:p14="http://schemas.microsoft.com/office/powerpoint/2010/main" val="38703270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67E07B-CF71-C1CA-F8ED-B5E4DEAA3CD0}"/>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0E5B28A2-5D9E-5217-2BB4-95ADDED368F9}"/>
              </a:ext>
            </a:extLst>
          </p:cNvPr>
          <p:cNvSpPr>
            <a:spLocks noGrp="1"/>
          </p:cNvSpPr>
          <p:nvPr>
            <p:ph type="body" sz="quarter" idx="15"/>
          </p:nvPr>
        </p:nvSpPr>
        <p:spPr>
          <a:xfrm>
            <a:off x="585287" y="1206099"/>
            <a:ext cx="10944225" cy="4362733"/>
          </a:xfrm>
        </p:spPr>
        <p:txBody>
          <a:bodyPr lIns="91440" tIns="45720" rIns="91440" bIns="45720" anchor="t">
            <a:spAutoFit/>
          </a:bodyPr>
          <a:lstStyle/>
          <a:p>
            <a:pPr marL="342900" indent="-342900" fontAlgn="base">
              <a:lnSpc>
                <a:spcPct val="100000"/>
              </a:lnSpc>
              <a:buFont typeface="Arial"/>
              <a:buChar char="•"/>
            </a:pPr>
            <a:r>
              <a:rPr lang="en-US" sz="2400" b="1">
                <a:latin typeface="+mj-lt"/>
              </a:rPr>
              <a:t>Phone lines are muted upon entry</a:t>
            </a:r>
            <a:r>
              <a:rPr lang="en-US" sz="2400">
                <a:latin typeface="+mj-lt"/>
              </a:rPr>
              <a:t>. ​</a:t>
            </a:r>
            <a:endParaRPr lang="en-US" sz="2400">
              <a:latin typeface="+mj-lt"/>
              <a:cs typeface="Arial" panose="020B0604020202020204"/>
            </a:endParaRPr>
          </a:p>
          <a:p>
            <a:pPr marL="342900" indent="-342900" fontAlgn="base">
              <a:lnSpc>
                <a:spcPct val="100000"/>
              </a:lnSpc>
              <a:buFont typeface="Arial"/>
              <a:buChar char="•"/>
            </a:pPr>
            <a:r>
              <a:rPr lang="en-US" sz="2400" b="1">
                <a:latin typeface="+mj-lt"/>
              </a:rPr>
              <a:t>To submit comments or questions </a:t>
            </a:r>
            <a:r>
              <a:rPr lang="en-US" sz="2400">
                <a:latin typeface="+mj-lt"/>
              </a:rPr>
              <a:t>or directly chat with other participants, click the icon with three dots at the bottom right of your screen, then select the “Q&amp;A” option. ​</a:t>
            </a:r>
          </a:p>
          <a:p>
            <a:pPr marL="800100" lvl="1" indent="-342900">
              <a:lnSpc>
                <a:spcPct val="100000"/>
              </a:lnSpc>
              <a:buFont typeface="Arial"/>
              <a:buChar char="•"/>
            </a:pPr>
            <a:r>
              <a:rPr lang="en-US">
                <a:latin typeface="+mj-lt"/>
              </a:rPr>
              <a:t>Questions are encouraged!</a:t>
            </a:r>
          </a:p>
          <a:p>
            <a:pPr marL="342900" indent="-342900" fontAlgn="base">
              <a:lnSpc>
                <a:spcPct val="100000"/>
              </a:lnSpc>
              <a:buFont typeface="Arial"/>
              <a:buChar char="•"/>
            </a:pPr>
            <a:r>
              <a:rPr lang="en-US" sz="2400">
                <a:latin typeface="+mj-lt"/>
              </a:rPr>
              <a:t>We will address questions as they come in.</a:t>
            </a:r>
          </a:p>
          <a:p>
            <a:pPr marL="342900" indent="-342900" fontAlgn="base">
              <a:lnSpc>
                <a:spcPct val="100000"/>
              </a:lnSpc>
              <a:buFont typeface="Arial"/>
              <a:buChar char="•"/>
            </a:pPr>
            <a:r>
              <a:rPr lang="en-US" sz="2400">
                <a:latin typeface="+mj-lt"/>
                <a:cs typeface="Arial"/>
              </a:rPr>
              <a:t>The </a:t>
            </a:r>
            <a:r>
              <a:rPr lang="en-US" sz="2400" b="1">
                <a:latin typeface="+mj-lt"/>
                <a:cs typeface="Arial"/>
              </a:rPr>
              <a:t>slides </a:t>
            </a:r>
            <a:r>
              <a:rPr lang="en-US" sz="2400">
                <a:latin typeface="+mj-lt"/>
                <a:cs typeface="Arial"/>
              </a:rPr>
              <a:t>and</a:t>
            </a:r>
            <a:r>
              <a:rPr lang="en-US" sz="2400" b="1">
                <a:latin typeface="+mj-lt"/>
                <a:cs typeface="Arial"/>
              </a:rPr>
              <a:t> recording </a:t>
            </a:r>
            <a:r>
              <a:rPr lang="en-US" sz="2400">
                <a:latin typeface="+mj-lt"/>
                <a:cs typeface="Arial"/>
              </a:rPr>
              <a:t>will soon be available on the Get Covered Illinois </a:t>
            </a:r>
            <a:r>
              <a:rPr lang="en-US" sz="2400" b="1">
                <a:solidFill>
                  <a:srgbClr val="0070C0"/>
                </a:solidFill>
                <a:latin typeface="+mj-lt"/>
                <a:cs typeface="Arial"/>
                <a:hlinkClick r:id="rId2">
                  <a:extLst>
                    <a:ext uri="{A12FA001-AC4F-418D-AE19-62706E023703}">
                      <ahyp:hlinkClr xmlns:ahyp="http://schemas.microsoft.com/office/drawing/2018/hyperlinkcolor" val="tx"/>
                    </a:ext>
                  </a:extLst>
                </a:hlinkClick>
              </a:rPr>
              <a:t>website</a:t>
            </a:r>
            <a:r>
              <a:rPr lang="en-US" sz="2400">
                <a:latin typeface="+mj-lt"/>
                <a:cs typeface="Arial"/>
              </a:rPr>
              <a:t>!</a:t>
            </a:r>
          </a:p>
          <a:p>
            <a:pPr marL="342900" indent="-342900">
              <a:lnSpc>
                <a:spcPct val="100000"/>
              </a:lnSpc>
              <a:buFont typeface="Arial"/>
              <a:buChar char="•"/>
            </a:pPr>
            <a:r>
              <a:rPr lang="en-US" sz="2400">
                <a:latin typeface="+mj-lt"/>
              </a:rPr>
              <a:t>Please complete the survey that will pop up on your screen after exiting the office hour.</a:t>
            </a:r>
          </a:p>
        </p:txBody>
      </p:sp>
      <p:sp>
        <p:nvSpPr>
          <p:cNvPr id="3" name="Title 2">
            <a:extLst>
              <a:ext uri="{FF2B5EF4-FFF2-40B4-BE49-F238E27FC236}">
                <a16:creationId xmlns:a16="http://schemas.microsoft.com/office/drawing/2014/main" id="{F0EEC578-BF8F-030D-08EA-690A34752064}"/>
              </a:ext>
            </a:extLst>
          </p:cNvPr>
          <p:cNvSpPr>
            <a:spLocks noGrp="1"/>
          </p:cNvSpPr>
          <p:nvPr>
            <p:ph type="title"/>
          </p:nvPr>
        </p:nvSpPr>
        <p:spPr/>
        <p:txBody>
          <a:bodyPr/>
          <a:lstStyle/>
          <a:p>
            <a:r>
              <a:rPr lang="en-US"/>
              <a:t>Logistics</a:t>
            </a:r>
          </a:p>
        </p:txBody>
      </p:sp>
    </p:spTree>
    <p:extLst>
      <p:ext uri="{BB962C8B-B14F-4D97-AF65-F5344CB8AC3E}">
        <p14:creationId xmlns:p14="http://schemas.microsoft.com/office/powerpoint/2010/main" val="9404848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91170E9-D28F-DF40-FE32-B49257E18CA3}"/>
              </a:ext>
            </a:extLst>
          </p:cNvPr>
          <p:cNvSpPr>
            <a:spLocks noGrp="1"/>
          </p:cNvSpPr>
          <p:nvPr>
            <p:ph type="body" sz="quarter" idx="15"/>
          </p:nvPr>
        </p:nvSpPr>
        <p:spPr>
          <a:xfrm>
            <a:off x="585287" y="952099"/>
            <a:ext cx="10885610" cy="2925416"/>
          </a:xfrm>
        </p:spPr>
        <p:txBody>
          <a:bodyPr wrap="square" lIns="91440" tIns="45720" rIns="91440" bIns="45720" anchor="t">
            <a:spAutoFit/>
          </a:bodyPr>
          <a:lstStyle/>
          <a:p>
            <a:r>
              <a:rPr lang="en-US" sz="1600">
                <a:latin typeface="Arial"/>
                <a:cs typeface="Arial"/>
              </a:rPr>
              <a:t>Tips:</a:t>
            </a:r>
          </a:p>
          <a:p>
            <a:pPr marL="228600" indent="-228600">
              <a:buAutoNum type="arabicPeriod"/>
            </a:pPr>
            <a:r>
              <a:rPr lang="en-US" sz="1600">
                <a:latin typeface="Arial"/>
                <a:cs typeface="Arial"/>
              </a:rPr>
              <a:t>It is important to use the correct spelling and select the correct address of the provider or facility when completing your search.</a:t>
            </a:r>
          </a:p>
          <a:p>
            <a:pPr marL="228600" indent="-228600">
              <a:buAutoNum type="arabicPeriod"/>
            </a:pPr>
            <a:r>
              <a:rPr lang="en-US" sz="1600">
                <a:latin typeface="Arial"/>
                <a:cs typeface="Arial"/>
              </a:rPr>
              <a:t>If you hover over the name, you can also see the addresses to confirm before selecting.</a:t>
            </a:r>
          </a:p>
          <a:p>
            <a:pPr marL="228600" indent="-228600">
              <a:buAutoNum type="arabicPeriod"/>
            </a:pPr>
            <a:r>
              <a:rPr lang="en-US" sz="1600">
                <a:latin typeface="Arial"/>
                <a:cs typeface="Arial"/>
              </a:rPr>
              <a:t>To search for a hospital, please drop down the menu and choose Medical Facility. Also, select the facility name which includes the specialty “General Acute Care Hospital”.</a:t>
            </a:r>
          </a:p>
          <a:p>
            <a:pPr marL="228600" indent="-228600">
              <a:buAutoNum type="arabicPeriod"/>
            </a:pPr>
            <a:r>
              <a:rPr lang="en-US" sz="1600">
                <a:latin typeface="Arial"/>
                <a:cs typeface="Arial"/>
              </a:rPr>
              <a:t>Use the carrier website (link in plan details page) to cross validate provider search.</a:t>
            </a:r>
          </a:p>
          <a:p>
            <a:endParaRPr lang="en-US" sz="1600" b="1">
              <a:latin typeface="Arial"/>
              <a:cs typeface="Arial"/>
            </a:endParaRPr>
          </a:p>
          <a:p>
            <a:endParaRPr lang="en-US"/>
          </a:p>
        </p:txBody>
      </p:sp>
      <p:sp>
        <p:nvSpPr>
          <p:cNvPr id="2" name="Title 1">
            <a:extLst>
              <a:ext uri="{FF2B5EF4-FFF2-40B4-BE49-F238E27FC236}">
                <a16:creationId xmlns:a16="http://schemas.microsoft.com/office/drawing/2014/main" id="{CD90BD6D-BEA0-D9CF-BD8F-581F44A9B7BF}"/>
              </a:ext>
            </a:extLst>
          </p:cNvPr>
          <p:cNvSpPr>
            <a:spLocks noGrp="1"/>
          </p:cNvSpPr>
          <p:nvPr>
            <p:ph type="title"/>
          </p:nvPr>
        </p:nvSpPr>
        <p:spPr>
          <a:xfrm>
            <a:off x="585287" y="438212"/>
            <a:ext cx="10695914" cy="590931"/>
          </a:xfrm>
        </p:spPr>
        <p:txBody>
          <a:bodyPr wrap="square" lIns="91440" tIns="45720" rIns="91440" bIns="45720" anchor="t">
            <a:spAutoFit/>
          </a:bodyPr>
          <a:lstStyle/>
          <a:p>
            <a:r>
              <a:rPr lang="en-US" b="0">
                <a:solidFill>
                  <a:srgbClr val="180A00"/>
                </a:solidFill>
                <a:cs typeface="Arial"/>
              </a:rPr>
              <a:t>Provider Directory Search Instructions</a:t>
            </a:r>
            <a:endParaRPr lang="en-US"/>
          </a:p>
        </p:txBody>
      </p:sp>
      <p:pic>
        <p:nvPicPr>
          <p:cNvPr id="4" name="Picture 3">
            <a:extLst>
              <a:ext uri="{FF2B5EF4-FFF2-40B4-BE49-F238E27FC236}">
                <a16:creationId xmlns:a16="http://schemas.microsoft.com/office/drawing/2014/main" id="{158B4797-BB9A-35F2-78C4-90E71DA3BB72}"/>
              </a:ext>
            </a:extLst>
          </p:cNvPr>
          <p:cNvPicPr>
            <a:picLocks noChangeAspect="1"/>
          </p:cNvPicPr>
          <p:nvPr/>
        </p:nvPicPr>
        <p:blipFill>
          <a:blip r:embed="rId2"/>
          <a:stretch>
            <a:fillRect/>
          </a:stretch>
        </p:blipFill>
        <p:spPr>
          <a:xfrm>
            <a:off x="4561864" y="3099411"/>
            <a:ext cx="6604734" cy="3629026"/>
          </a:xfrm>
          <a:prstGeom prst="rect">
            <a:avLst/>
          </a:prstGeom>
        </p:spPr>
      </p:pic>
      <p:sp>
        <p:nvSpPr>
          <p:cNvPr id="5" name="TextBox 4">
            <a:extLst>
              <a:ext uri="{FF2B5EF4-FFF2-40B4-BE49-F238E27FC236}">
                <a16:creationId xmlns:a16="http://schemas.microsoft.com/office/drawing/2014/main" id="{3BFA3132-07A6-9875-6855-96FAEF629E24}"/>
              </a:ext>
            </a:extLst>
          </p:cNvPr>
          <p:cNvSpPr txBox="1"/>
          <p:nvPr/>
        </p:nvSpPr>
        <p:spPr>
          <a:xfrm>
            <a:off x="586154" y="3585308"/>
            <a:ext cx="3028462"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baseline="0">
                <a:solidFill>
                  <a:srgbClr val="180A00"/>
                </a:solidFill>
                <a:latin typeface="Arial"/>
              </a:rPr>
              <a:t>Step 1: Navigate to</a:t>
            </a:r>
            <a:r>
              <a:rPr lang="en-US" b="1">
                <a:solidFill>
                  <a:srgbClr val="180A00"/>
                </a:solidFill>
                <a:latin typeface="Arial"/>
              </a:rPr>
              <a:t> </a:t>
            </a:r>
            <a:r>
              <a:rPr lang="en-US" b="1">
                <a:solidFill>
                  <a:srgbClr val="180A00"/>
                </a:solidFill>
                <a:latin typeface="Arial"/>
                <a:hlinkClick r:id="rId3"/>
              </a:rPr>
              <a:t>GetCoveredIllinois.gov</a:t>
            </a:r>
            <a:r>
              <a:rPr lang="en-US" b="1">
                <a:solidFill>
                  <a:srgbClr val="180A00"/>
                </a:solidFill>
                <a:latin typeface="Arial"/>
              </a:rPr>
              <a:t> and</a:t>
            </a:r>
            <a:r>
              <a:rPr lang="en-US" b="1" baseline="0">
                <a:solidFill>
                  <a:srgbClr val="180A00"/>
                </a:solidFill>
                <a:latin typeface="Arial"/>
              </a:rPr>
              <a:t> click on “Browse for health &amp; dental plans”.</a:t>
            </a:r>
            <a:endParaRPr lang="en-US"/>
          </a:p>
          <a:p>
            <a:pPr algn="ctr"/>
            <a:endParaRPr lang="en-US"/>
          </a:p>
        </p:txBody>
      </p:sp>
    </p:spTree>
    <p:extLst>
      <p:ext uri="{BB962C8B-B14F-4D97-AF65-F5344CB8AC3E}">
        <p14:creationId xmlns:p14="http://schemas.microsoft.com/office/powerpoint/2010/main" val="28243857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8C9359-9F08-4BBB-3384-52F5FD764851}"/>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CCB6CF1C-6476-4CD6-9B2E-5BCA19B25013}"/>
              </a:ext>
            </a:extLst>
          </p:cNvPr>
          <p:cNvSpPr>
            <a:spLocks noGrp="1"/>
          </p:cNvSpPr>
          <p:nvPr>
            <p:ph type="body" sz="quarter" idx="15"/>
          </p:nvPr>
        </p:nvSpPr>
        <p:spPr>
          <a:xfrm>
            <a:off x="585288" y="1450331"/>
            <a:ext cx="1292225" cy="1893339"/>
          </a:xfrm>
        </p:spPr>
        <p:txBody>
          <a:bodyPr wrap="square" lIns="91440" tIns="45720" rIns="91440" bIns="45720" anchor="t">
            <a:spAutoFit/>
          </a:bodyPr>
          <a:lstStyle/>
          <a:p>
            <a:r>
              <a:rPr lang="en-US" sz="1800">
                <a:latin typeface="Arial"/>
                <a:cs typeface="Arial"/>
              </a:rPr>
              <a:t>Step 2: </a:t>
            </a:r>
          </a:p>
          <a:p>
            <a:endParaRPr lang="en-US" sz="1800">
              <a:latin typeface="Arial"/>
              <a:cs typeface="Arial"/>
            </a:endParaRPr>
          </a:p>
          <a:p>
            <a:endParaRPr lang="en-US" sz="1800"/>
          </a:p>
          <a:p>
            <a:endParaRPr lang="en-US" sz="1800">
              <a:latin typeface="Arial"/>
              <a:cs typeface="Arial"/>
            </a:endParaRPr>
          </a:p>
          <a:p>
            <a:endParaRPr lang="en-US"/>
          </a:p>
        </p:txBody>
      </p:sp>
      <p:sp>
        <p:nvSpPr>
          <p:cNvPr id="2" name="Title 1">
            <a:extLst>
              <a:ext uri="{FF2B5EF4-FFF2-40B4-BE49-F238E27FC236}">
                <a16:creationId xmlns:a16="http://schemas.microsoft.com/office/drawing/2014/main" id="{203795AD-A1CE-E2CD-8E15-D84E5795E70A}"/>
              </a:ext>
            </a:extLst>
          </p:cNvPr>
          <p:cNvSpPr>
            <a:spLocks noGrp="1"/>
          </p:cNvSpPr>
          <p:nvPr>
            <p:ph type="title"/>
          </p:nvPr>
        </p:nvSpPr>
        <p:spPr>
          <a:xfrm>
            <a:off x="585287" y="438212"/>
            <a:ext cx="5254453" cy="590931"/>
          </a:xfrm>
        </p:spPr>
        <p:txBody>
          <a:bodyPr wrap="square" lIns="91440" tIns="45720" rIns="91440" bIns="45720" anchor="t">
            <a:spAutoFit/>
          </a:bodyPr>
          <a:lstStyle/>
          <a:p>
            <a:r>
              <a:rPr lang="en-US">
                <a:cs typeface="Segoe UI"/>
              </a:rPr>
              <a:t>Next Steps</a:t>
            </a:r>
            <a:endParaRPr lang="en-US"/>
          </a:p>
        </p:txBody>
      </p:sp>
      <p:pic>
        <p:nvPicPr>
          <p:cNvPr id="4" name="Picture 3">
            <a:extLst>
              <a:ext uri="{FF2B5EF4-FFF2-40B4-BE49-F238E27FC236}">
                <a16:creationId xmlns:a16="http://schemas.microsoft.com/office/drawing/2014/main" id="{D8528900-2B4C-A988-7304-BF609FFBE66B}"/>
              </a:ext>
            </a:extLst>
          </p:cNvPr>
          <p:cNvPicPr>
            <a:picLocks noChangeAspect="1"/>
          </p:cNvPicPr>
          <p:nvPr/>
        </p:nvPicPr>
        <p:blipFill>
          <a:blip r:embed="rId2"/>
          <a:stretch>
            <a:fillRect/>
          </a:stretch>
        </p:blipFill>
        <p:spPr>
          <a:xfrm>
            <a:off x="5844195" y="351692"/>
            <a:ext cx="6029088" cy="6291385"/>
          </a:xfrm>
          <a:prstGeom prst="rect">
            <a:avLst/>
          </a:prstGeom>
        </p:spPr>
      </p:pic>
      <p:sp>
        <p:nvSpPr>
          <p:cNvPr id="5" name="TextBox 4">
            <a:extLst>
              <a:ext uri="{FF2B5EF4-FFF2-40B4-BE49-F238E27FC236}">
                <a16:creationId xmlns:a16="http://schemas.microsoft.com/office/drawing/2014/main" id="{FA90B361-A2FD-0219-6E17-916670EC293D}"/>
              </a:ext>
            </a:extLst>
          </p:cNvPr>
          <p:cNvSpPr txBox="1"/>
          <p:nvPr/>
        </p:nvSpPr>
        <p:spPr>
          <a:xfrm>
            <a:off x="1543539" y="1367692"/>
            <a:ext cx="4220306" cy="22544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rtl="0">
              <a:lnSpc>
                <a:spcPts val="2100"/>
              </a:lnSpc>
            </a:pPr>
            <a:r>
              <a:rPr lang="en-US">
                <a:solidFill>
                  <a:srgbClr val="180A00"/>
                </a:solidFill>
                <a:latin typeface="Arial"/>
                <a:ea typeface="Segoe UI"/>
                <a:cs typeface="Segoe UI"/>
              </a:rPr>
              <a:t>Enter</a:t>
            </a:r>
            <a:r>
              <a:rPr lang="en-US" baseline="0">
                <a:solidFill>
                  <a:srgbClr val="180A00"/>
                </a:solidFill>
                <a:latin typeface="Arial"/>
                <a:ea typeface="Segoe UI"/>
                <a:cs typeface="Segoe UI"/>
              </a:rPr>
              <a:t> demographic information and click “continue”.</a:t>
            </a:r>
            <a:r>
              <a:rPr lang="en-US">
                <a:latin typeface="Arial"/>
                <a:ea typeface="Segoe UI"/>
                <a:cs typeface="Segoe UI"/>
              </a:rPr>
              <a:t>​</a:t>
            </a:r>
          </a:p>
          <a:p>
            <a:pPr>
              <a:lnSpc>
                <a:spcPts val="2100"/>
              </a:lnSpc>
            </a:pPr>
            <a:endParaRPr lang="en-US">
              <a:latin typeface="Arial"/>
              <a:ea typeface="Segoe UI"/>
              <a:cs typeface="Segoe UI"/>
            </a:endParaRPr>
          </a:p>
          <a:p>
            <a:pPr rtl="0">
              <a:lnSpc>
                <a:spcPts val="2100"/>
              </a:lnSpc>
            </a:pPr>
            <a:endParaRPr lang="en-US">
              <a:latin typeface="Arial"/>
              <a:ea typeface="Segoe UI"/>
              <a:cs typeface="Segoe UI"/>
            </a:endParaRPr>
          </a:p>
          <a:p>
            <a:pPr>
              <a:lnSpc>
                <a:spcPts val="2100"/>
              </a:lnSpc>
            </a:pPr>
            <a:endParaRPr lang="en-US">
              <a:solidFill>
                <a:srgbClr val="000000"/>
              </a:solidFill>
              <a:latin typeface="Arial"/>
              <a:ea typeface="Segoe UI"/>
              <a:cs typeface="Segoe UI"/>
            </a:endParaRPr>
          </a:p>
          <a:p>
            <a:pPr>
              <a:lnSpc>
                <a:spcPts val="2100"/>
              </a:lnSpc>
            </a:pPr>
            <a:endParaRPr lang="en-US">
              <a:solidFill>
                <a:srgbClr val="180A00"/>
              </a:solidFill>
              <a:latin typeface="Arial"/>
              <a:ea typeface="Segoe UI"/>
              <a:cs typeface="Segoe UI"/>
            </a:endParaRPr>
          </a:p>
          <a:p>
            <a:pPr>
              <a:lnSpc>
                <a:spcPts val="2100"/>
              </a:lnSpc>
            </a:pPr>
            <a:endParaRPr lang="en-US">
              <a:solidFill>
                <a:srgbClr val="180A00"/>
              </a:solidFill>
              <a:cs typeface="Segoe UI"/>
            </a:endParaRPr>
          </a:p>
          <a:p>
            <a:pPr algn="ctr"/>
            <a:endParaRPr lang="en-US"/>
          </a:p>
        </p:txBody>
      </p:sp>
      <p:sp>
        <p:nvSpPr>
          <p:cNvPr id="6" name="Oval 5">
            <a:extLst>
              <a:ext uri="{FF2B5EF4-FFF2-40B4-BE49-F238E27FC236}">
                <a16:creationId xmlns:a16="http://schemas.microsoft.com/office/drawing/2014/main" id="{E8676892-4FC7-333E-BAF5-59541521D249}"/>
              </a:ext>
            </a:extLst>
          </p:cNvPr>
          <p:cNvSpPr/>
          <p:nvPr/>
        </p:nvSpPr>
        <p:spPr>
          <a:xfrm>
            <a:off x="10233269" y="6084276"/>
            <a:ext cx="1855176" cy="641838"/>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0167503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772F42-6C90-0206-A6BF-69BCA06CD7E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B5BCBD9-1AAF-C9A1-9C37-0AD98B6B1647}"/>
              </a:ext>
            </a:extLst>
          </p:cNvPr>
          <p:cNvSpPr>
            <a:spLocks noGrp="1"/>
          </p:cNvSpPr>
          <p:nvPr>
            <p:ph type="title"/>
          </p:nvPr>
        </p:nvSpPr>
        <p:spPr/>
        <p:txBody>
          <a:bodyPr wrap="square" lIns="91440" tIns="45720" rIns="91440" bIns="45720" anchor="t">
            <a:spAutoFit/>
          </a:bodyPr>
          <a:lstStyle/>
          <a:p>
            <a:r>
              <a:rPr lang="en-US">
                <a:cs typeface="Segoe UI"/>
              </a:rPr>
              <a:t>Healthcare Needs</a:t>
            </a:r>
          </a:p>
        </p:txBody>
      </p:sp>
      <p:pic>
        <p:nvPicPr>
          <p:cNvPr id="4" name="Picture 3">
            <a:extLst>
              <a:ext uri="{FF2B5EF4-FFF2-40B4-BE49-F238E27FC236}">
                <a16:creationId xmlns:a16="http://schemas.microsoft.com/office/drawing/2014/main" id="{D4DD4A33-F32C-3887-1193-7CBD2F84EB34}"/>
              </a:ext>
            </a:extLst>
          </p:cNvPr>
          <p:cNvPicPr>
            <a:picLocks noChangeAspect="1"/>
          </p:cNvPicPr>
          <p:nvPr/>
        </p:nvPicPr>
        <p:blipFill>
          <a:blip r:embed="rId2"/>
          <a:stretch>
            <a:fillRect/>
          </a:stretch>
        </p:blipFill>
        <p:spPr>
          <a:xfrm>
            <a:off x="5199307" y="1412387"/>
            <a:ext cx="6638925" cy="5010150"/>
          </a:xfrm>
          <a:prstGeom prst="rect">
            <a:avLst/>
          </a:prstGeom>
        </p:spPr>
      </p:pic>
      <p:sp>
        <p:nvSpPr>
          <p:cNvPr id="7" name="Oval 6">
            <a:extLst>
              <a:ext uri="{FF2B5EF4-FFF2-40B4-BE49-F238E27FC236}">
                <a16:creationId xmlns:a16="http://schemas.microsoft.com/office/drawing/2014/main" id="{67B62B7F-7D3E-8CDD-2B97-A77E70C90DEE}"/>
              </a:ext>
            </a:extLst>
          </p:cNvPr>
          <p:cNvSpPr/>
          <p:nvPr/>
        </p:nvSpPr>
        <p:spPr>
          <a:xfrm>
            <a:off x="10106269" y="5713045"/>
            <a:ext cx="1855176" cy="641838"/>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8" name="TextBox 7">
            <a:extLst>
              <a:ext uri="{FF2B5EF4-FFF2-40B4-BE49-F238E27FC236}">
                <a16:creationId xmlns:a16="http://schemas.microsoft.com/office/drawing/2014/main" id="{EEFD101E-2667-AE6A-A35F-A45F996AAA5F}"/>
              </a:ext>
            </a:extLst>
          </p:cNvPr>
          <p:cNvSpPr txBox="1"/>
          <p:nvPr/>
        </p:nvSpPr>
        <p:spPr>
          <a:xfrm>
            <a:off x="808891" y="1485900"/>
            <a:ext cx="223813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ea typeface="+mn-lt"/>
                <a:cs typeface="+mn-lt"/>
              </a:rPr>
              <a:t>Step 3: Click “Next”.</a:t>
            </a:r>
            <a:endParaRPr lang="en-US"/>
          </a:p>
        </p:txBody>
      </p:sp>
      <p:pic>
        <p:nvPicPr>
          <p:cNvPr id="3" name="Graphic 2" descr="Doctor female outline">
            <a:extLst>
              <a:ext uri="{FF2B5EF4-FFF2-40B4-BE49-F238E27FC236}">
                <a16:creationId xmlns:a16="http://schemas.microsoft.com/office/drawing/2014/main" id="{345EA8CE-B007-8355-2FBD-2EA63EB03E5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49031" y="2805723"/>
            <a:ext cx="2233246" cy="2203938"/>
          </a:xfrm>
          <a:prstGeom prst="rect">
            <a:avLst/>
          </a:prstGeom>
        </p:spPr>
      </p:pic>
      <p:pic>
        <p:nvPicPr>
          <p:cNvPr id="5" name="Graphic 4" descr="Doctor male outline">
            <a:extLst>
              <a:ext uri="{FF2B5EF4-FFF2-40B4-BE49-F238E27FC236}">
                <a16:creationId xmlns:a16="http://schemas.microsoft.com/office/drawing/2014/main" id="{C381169E-00DB-DD72-B824-AC5480308C4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645752" y="2802062"/>
            <a:ext cx="2243014" cy="2213707"/>
          </a:xfrm>
          <a:prstGeom prst="rect">
            <a:avLst/>
          </a:prstGeom>
        </p:spPr>
      </p:pic>
    </p:spTree>
    <p:extLst>
      <p:ext uri="{BB962C8B-B14F-4D97-AF65-F5344CB8AC3E}">
        <p14:creationId xmlns:p14="http://schemas.microsoft.com/office/powerpoint/2010/main" val="34138523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519258C-4E97-E1C6-4A4A-D097736A191A}"/>
              </a:ext>
            </a:extLst>
          </p:cNvPr>
          <p:cNvSpPr>
            <a:spLocks noGrp="1"/>
          </p:cNvSpPr>
          <p:nvPr>
            <p:ph type="body" sz="quarter" idx="15"/>
          </p:nvPr>
        </p:nvSpPr>
        <p:spPr>
          <a:xfrm>
            <a:off x="6857133" y="1020483"/>
            <a:ext cx="3949457" cy="1093120"/>
          </a:xfrm>
        </p:spPr>
        <p:txBody>
          <a:bodyPr wrap="square" lIns="91440" tIns="45720" rIns="91440" bIns="45720" anchor="t">
            <a:spAutoFit/>
          </a:bodyPr>
          <a:lstStyle/>
          <a:p>
            <a:endParaRPr lang="en-US" sz="900"/>
          </a:p>
          <a:p>
            <a:r>
              <a:rPr lang="en-US" sz="1800">
                <a:latin typeface="Arial"/>
                <a:cs typeface="Arial"/>
              </a:rPr>
              <a:t>Step 5: Enter a provider or facility name and select the doctor or facility to review:</a:t>
            </a:r>
            <a:endParaRPr lang="en-US"/>
          </a:p>
        </p:txBody>
      </p:sp>
      <p:sp>
        <p:nvSpPr>
          <p:cNvPr id="2" name="Title 1">
            <a:extLst>
              <a:ext uri="{FF2B5EF4-FFF2-40B4-BE49-F238E27FC236}">
                <a16:creationId xmlns:a16="http://schemas.microsoft.com/office/drawing/2014/main" id="{FA6B051B-6D77-0443-08FE-444491838D7C}"/>
              </a:ext>
            </a:extLst>
          </p:cNvPr>
          <p:cNvSpPr>
            <a:spLocks noGrp="1"/>
          </p:cNvSpPr>
          <p:nvPr>
            <p:ph type="title"/>
          </p:nvPr>
        </p:nvSpPr>
        <p:spPr/>
        <p:txBody>
          <a:bodyPr wrap="square" lIns="91440" tIns="45720" rIns="91440" bIns="45720" anchor="t">
            <a:spAutoFit/>
          </a:bodyPr>
          <a:lstStyle/>
          <a:p>
            <a:r>
              <a:rPr lang="en-US">
                <a:cs typeface="Segoe UI"/>
              </a:rPr>
              <a:t>Additional Details</a:t>
            </a:r>
            <a:endParaRPr lang="en-US"/>
          </a:p>
        </p:txBody>
      </p:sp>
      <p:pic>
        <p:nvPicPr>
          <p:cNvPr id="4" name="Picture 3">
            <a:extLst>
              <a:ext uri="{FF2B5EF4-FFF2-40B4-BE49-F238E27FC236}">
                <a16:creationId xmlns:a16="http://schemas.microsoft.com/office/drawing/2014/main" id="{2F67AB61-BD62-8F02-8DCF-4FEF9A49BEF2}"/>
              </a:ext>
            </a:extLst>
          </p:cNvPr>
          <p:cNvPicPr>
            <a:picLocks noChangeAspect="1"/>
          </p:cNvPicPr>
          <p:nvPr/>
        </p:nvPicPr>
        <p:blipFill>
          <a:blip r:embed="rId2"/>
          <a:stretch>
            <a:fillRect/>
          </a:stretch>
        </p:blipFill>
        <p:spPr>
          <a:xfrm>
            <a:off x="6549170" y="2182935"/>
            <a:ext cx="5179891" cy="3732824"/>
          </a:xfrm>
          <a:prstGeom prst="rect">
            <a:avLst/>
          </a:prstGeom>
        </p:spPr>
      </p:pic>
      <p:pic>
        <p:nvPicPr>
          <p:cNvPr id="5" name="Picture 4">
            <a:extLst>
              <a:ext uri="{FF2B5EF4-FFF2-40B4-BE49-F238E27FC236}">
                <a16:creationId xmlns:a16="http://schemas.microsoft.com/office/drawing/2014/main" id="{D7E61124-59AF-D67A-43A0-A7991186202C}"/>
              </a:ext>
            </a:extLst>
          </p:cNvPr>
          <p:cNvPicPr>
            <a:picLocks noChangeAspect="1"/>
          </p:cNvPicPr>
          <p:nvPr/>
        </p:nvPicPr>
        <p:blipFill>
          <a:blip r:embed="rId3"/>
          <a:stretch>
            <a:fillRect/>
          </a:stretch>
        </p:blipFill>
        <p:spPr>
          <a:xfrm>
            <a:off x="588963" y="2277086"/>
            <a:ext cx="5181845" cy="3544521"/>
          </a:xfrm>
          <a:prstGeom prst="rect">
            <a:avLst/>
          </a:prstGeom>
        </p:spPr>
      </p:pic>
      <p:sp>
        <p:nvSpPr>
          <p:cNvPr id="6" name="TextBox 5">
            <a:extLst>
              <a:ext uri="{FF2B5EF4-FFF2-40B4-BE49-F238E27FC236}">
                <a16:creationId xmlns:a16="http://schemas.microsoft.com/office/drawing/2014/main" id="{00C00D81-7C99-5F7A-BCA9-05C0B542324C}"/>
              </a:ext>
            </a:extLst>
          </p:cNvPr>
          <p:cNvSpPr txBox="1"/>
          <p:nvPr/>
        </p:nvSpPr>
        <p:spPr>
          <a:xfrm>
            <a:off x="810846" y="1211384"/>
            <a:ext cx="3946770"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aseline="0">
                <a:solidFill>
                  <a:srgbClr val="180A00"/>
                </a:solidFill>
                <a:latin typeface="Arial"/>
              </a:rPr>
              <a:t>Step 4: Select “Medical Providers”, “Medical Facility”, or “Dental Providers” as appropriate:</a:t>
            </a:r>
            <a:endParaRPr lang="en-US"/>
          </a:p>
          <a:p>
            <a:pPr algn="ctr"/>
            <a:endParaRPr lang="en-US"/>
          </a:p>
        </p:txBody>
      </p:sp>
      <p:sp>
        <p:nvSpPr>
          <p:cNvPr id="8" name="Oval 7">
            <a:extLst>
              <a:ext uri="{FF2B5EF4-FFF2-40B4-BE49-F238E27FC236}">
                <a16:creationId xmlns:a16="http://schemas.microsoft.com/office/drawing/2014/main" id="{9F4E8EB1-590F-77C0-8B15-1113B203FB94}"/>
              </a:ext>
            </a:extLst>
          </p:cNvPr>
          <p:cNvSpPr/>
          <p:nvPr/>
        </p:nvSpPr>
        <p:spPr>
          <a:xfrm>
            <a:off x="8347807" y="5380891"/>
            <a:ext cx="1855176" cy="641838"/>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8536333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EF631E-788F-C1C6-2F33-071C0C6F3E35}"/>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E331B933-4927-EF75-6E7E-E11ED6249040}"/>
              </a:ext>
            </a:extLst>
          </p:cNvPr>
          <p:cNvSpPr>
            <a:spLocks noGrp="1"/>
          </p:cNvSpPr>
          <p:nvPr>
            <p:ph type="body" sz="quarter" idx="15"/>
          </p:nvPr>
        </p:nvSpPr>
        <p:spPr>
          <a:xfrm>
            <a:off x="585287" y="1118176"/>
            <a:ext cx="6040072" cy="590931"/>
          </a:xfrm>
        </p:spPr>
        <p:txBody>
          <a:bodyPr wrap="square" lIns="91440" tIns="45720" rIns="91440" bIns="45720" anchor="t">
            <a:spAutoFit/>
          </a:bodyPr>
          <a:lstStyle/>
          <a:p>
            <a:r>
              <a:rPr lang="en-US" sz="1800">
                <a:latin typeface="Arial"/>
                <a:cs typeface="Arial"/>
              </a:rPr>
              <a:t>Step 6: Select the address of the doctor or facility to review.</a:t>
            </a:r>
          </a:p>
        </p:txBody>
      </p:sp>
      <p:sp>
        <p:nvSpPr>
          <p:cNvPr id="2" name="Title 1">
            <a:extLst>
              <a:ext uri="{FF2B5EF4-FFF2-40B4-BE49-F238E27FC236}">
                <a16:creationId xmlns:a16="http://schemas.microsoft.com/office/drawing/2014/main" id="{2B84510C-9725-10D7-EF25-656EA843523E}"/>
              </a:ext>
            </a:extLst>
          </p:cNvPr>
          <p:cNvSpPr>
            <a:spLocks noGrp="1"/>
          </p:cNvSpPr>
          <p:nvPr>
            <p:ph type="title"/>
          </p:nvPr>
        </p:nvSpPr>
        <p:spPr/>
        <p:txBody>
          <a:bodyPr wrap="square" lIns="91440" tIns="45720" rIns="91440" bIns="45720" anchor="t">
            <a:spAutoFit/>
          </a:bodyPr>
          <a:lstStyle/>
          <a:p>
            <a:r>
              <a:rPr lang="en-US">
                <a:cs typeface="Segoe UI"/>
              </a:rPr>
              <a:t>Confirm Address</a:t>
            </a:r>
            <a:endParaRPr lang="en-US"/>
          </a:p>
        </p:txBody>
      </p:sp>
      <p:pic>
        <p:nvPicPr>
          <p:cNvPr id="4" name="Picture 3">
            <a:extLst>
              <a:ext uri="{FF2B5EF4-FFF2-40B4-BE49-F238E27FC236}">
                <a16:creationId xmlns:a16="http://schemas.microsoft.com/office/drawing/2014/main" id="{537E19A5-982A-8282-5013-B973177373CA}"/>
              </a:ext>
            </a:extLst>
          </p:cNvPr>
          <p:cNvPicPr>
            <a:picLocks noChangeAspect="1"/>
          </p:cNvPicPr>
          <p:nvPr/>
        </p:nvPicPr>
        <p:blipFill>
          <a:blip r:embed="rId2"/>
          <a:stretch>
            <a:fillRect/>
          </a:stretch>
        </p:blipFill>
        <p:spPr>
          <a:xfrm>
            <a:off x="7136268" y="879230"/>
            <a:ext cx="4611386" cy="5832231"/>
          </a:xfrm>
          <a:prstGeom prst="rect">
            <a:avLst/>
          </a:prstGeom>
        </p:spPr>
      </p:pic>
      <p:sp>
        <p:nvSpPr>
          <p:cNvPr id="5" name="Oval 4">
            <a:extLst>
              <a:ext uri="{FF2B5EF4-FFF2-40B4-BE49-F238E27FC236}">
                <a16:creationId xmlns:a16="http://schemas.microsoft.com/office/drawing/2014/main" id="{D4E1C82D-D0C5-7358-5A67-A2523059D41E}"/>
              </a:ext>
            </a:extLst>
          </p:cNvPr>
          <p:cNvSpPr/>
          <p:nvPr/>
        </p:nvSpPr>
        <p:spPr>
          <a:xfrm>
            <a:off x="7795845" y="2795953"/>
            <a:ext cx="87923" cy="87923"/>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AEB644E0-C654-DA00-F8F0-F4027A2874CF}"/>
              </a:ext>
            </a:extLst>
          </p:cNvPr>
          <p:cNvSpPr/>
          <p:nvPr/>
        </p:nvSpPr>
        <p:spPr>
          <a:xfrm>
            <a:off x="7376746" y="4615961"/>
            <a:ext cx="1512276" cy="369276"/>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8" name="Oval 7">
            <a:extLst>
              <a:ext uri="{FF2B5EF4-FFF2-40B4-BE49-F238E27FC236}">
                <a16:creationId xmlns:a16="http://schemas.microsoft.com/office/drawing/2014/main" id="{C280DE05-4EEE-F0FE-B883-66E0A45B4493}"/>
              </a:ext>
            </a:extLst>
          </p:cNvPr>
          <p:cNvSpPr/>
          <p:nvPr/>
        </p:nvSpPr>
        <p:spPr>
          <a:xfrm>
            <a:off x="10692422" y="6328506"/>
            <a:ext cx="1503484" cy="475762"/>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7" name="TextBox 6">
            <a:extLst>
              <a:ext uri="{FF2B5EF4-FFF2-40B4-BE49-F238E27FC236}">
                <a16:creationId xmlns:a16="http://schemas.microsoft.com/office/drawing/2014/main" id="{CC676FDC-CD60-213B-88F0-D42522CD561A}"/>
              </a:ext>
            </a:extLst>
          </p:cNvPr>
          <p:cNvSpPr txBox="1"/>
          <p:nvPr/>
        </p:nvSpPr>
        <p:spPr>
          <a:xfrm>
            <a:off x="429846" y="1807308"/>
            <a:ext cx="6096000" cy="475514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rtl="0">
              <a:lnSpc>
                <a:spcPts val="1875"/>
              </a:lnSpc>
            </a:pPr>
            <a:r>
              <a:rPr lang="en-US" sz="1600" b="1" baseline="0">
                <a:solidFill>
                  <a:srgbClr val="180A00"/>
                </a:solidFill>
                <a:latin typeface="Arial"/>
                <a:ea typeface="Segoe UI"/>
                <a:cs typeface="Segoe UI"/>
              </a:rPr>
              <a:t>The provider directory for an insurer’s plan is incorrect on the Get Covered Illinois platform</a:t>
            </a:r>
            <a:r>
              <a:rPr lang="en-US" sz="1600" b="1">
                <a:solidFill>
                  <a:srgbClr val="180A00"/>
                </a:solidFill>
                <a:latin typeface="Arial"/>
                <a:ea typeface="Segoe UI"/>
                <a:cs typeface="Segoe UI"/>
              </a:rPr>
              <a:t>:</a:t>
            </a:r>
            <a:endParaRPr lang="en-US" sz="1600">
              <a:solidFill>
                <a:srgbClr val="180A00"/>
              </a:solidFill>
              <a:latin typeface="Arial"/>
              <a:ea typeface="Segoe UI"/>
              <a:cs typeface="Segoe UI"/>
            </a:endParaRPr>
          </a:p>
          <a:p>
            <a:pPr>
              <a:lnSpc>
                <a:spcPts val="1875"/>
              </a:lnSpc>
            </a:pPr>
            <a:endParaRPr lang="en-US" sz="1600">
              <a:solidFill>
                <a:srgbClr val="000000"/>
              </a:solidFill>
              <a:latin typeface="Arial"/>
              <a:ea typeface="Segoe UI"/>
              <a:cs typeface="Segoe UI"/>
            </a:endParaRPr>
          </a:p>
          <a:p>
            <a:pPr>
              <a:lnSpc>
                <a:spcPts val="1875"/>
              </a:lnSpc>
            </a:pPr>
            <a:r>
              <a:rPr lang="en-US" sz="1600" baseline="0">
                <a:solidFill>
                  <a:srgbClr val="180A00"/>
                </a:solidFill>
                <a:latin typeface="Arial"/>
                <a:ea typeface="Segoe UI"/>
                <a:cs typeface="Segoe UI"/>
              </a:rPr>
              <a:t>Provider directories on the Get Covered Illinois platform are updated regularly. For additional confirmation </a:t>
            </a:r>
            <a:r>
              <a:rPr lang="en-US" sz="1600">
                <a:solidFill>
                  <a:srgbClr val="180A00"/>
                </a:solidFill>
                <a:latin typeface="Arial"/>
                <a:ea typeface="Segoe UI"/>
                <a:cs typeface="Segoe UI"/>
              </a:rPr>
              <a:t>customers </a:t>
            </a:r>
            <a:r>
              <a:rPr lang="en-US" sz="1600" baseline="0">
                <a:solidFill>
                  <a:srgbClr val="180A00"/>
                </a:solidFill>
                <a:latin typeface="Arial"/>
                <a:ea typeface="Segoe UI"/>
                <a:cs typeface="Segoe UI"/>
              </a:rPr>
              <a:t>can reference the insurer website’s provider directory through the link in the plan details page or call the insurer directly.</a:t>
            </a:r>
            <a:endParaRPr lang="en-US" sz="1600">
              <a:solidFill>
                <a:srgbClr val="180A00"/>
              </a:solidFill>
              <a:latin typeface="Arial"/>
              <a:ea typeface="Segoe UI"/>
              <a:cs typeface="Segoe UI"/>
            </a:endParaRPr>
          </a:p>
          <a:p>
            <a:pPr>
              <a:lnSpc>
                <a:spcPts val="1875"/>
              </a:lnSpc>
            </a:pPr>
            <a:endParaRPr lang="en-US" sz="1600">
              <a:solidFill>
                <a:srgbClr val="180A00"/>
              </a:solidFill>
              <a:latin typeface="Arial"/>
              <a:ea typeface="Segoe UI"/>
              <a:cs typeface="Segoe UI"/>
            </a:endParaRPr>
          </a:p>
          <a:p>
            <a:pPr>
              <a:lnSpc>
                <a:spcPts val="1875"/>
              </a:lnSpc>
            </a:pPr>
            <a:r>
              <a:rPr lang="en-US" sz="1600" baseline="0">
                <a:solidFill>
                  <a:srgbClr val="180A00"/>
                </a:solidFill>
                <a:latin typeface="Arial"/>
                <a:ea typeface="Segoe UI"/>
                <a:cs typeface="Segoe UI"/>
              </a:rPr>
              <a:t>Please remember that different providers/facilities in the same physical location (including hospitals) may have different provider network statuses. </a:t>
            </a:r>
            <a:endParaRPr lang="en-US">
              <a:solidFill>
                <a:srgbClr val="000000"/>
              </a:solidFill>
              <a:latin typeface="Arial"/>
              <a:ea typeface="Segoe UI"/>
              <a:cs typeface="Arial"/>
            </a:endParaRPr>
          </a:p>
          <a:p>
            <a:pPr>
              <a:lnSpc>
                <a:spcPts val="1875"/>
              </a:lnSpc>
            </a:pPr>
            <a:endParaRPr lang="en-US" sz="1600">
              <a:solidFill>
                <a:srgbClr val="180A00"/>
              </a:solidFill>
              <a:latin typeface="Arial"/>
              <a:ea typeface="Segoe UI"/>
              <a:cs typeface="Segoe UI"/>
            </a:endParaRPr>
          </a:p>
          <a:p>
            <a:pPr>
              <a:lnSpc>
                <a:spcPts val="1875"/>
              </a:lnSpc>
            </a:pPr>
            <a:r>
              <a:rPr lang="en-US" sz="1600" baseline="0">
                <a:solidFill>
                  <a:srgbClr val="180A00"/>
                </a:solidFill>
                <a:latin typeface="Arial"/>
                <a:ea typeface="Segoe UI"/>
                <a:cs typeface="Segoe UI"/>
              </a:rPr>
              <a:t>If a </a:t>
            </a:r>
            <a:r>
              <a:rPr lang="en-US" sz="1600">
                <a:solidFill>
                  <a:srgbClr val="180A00"/>
                </a:solidFill>
                <a:latin typeface="Arial"/>
                <a:ea typeface="Segoe UI"/>
                <a:cs typeface="Segoe UI"/>
              </a:rPr>
              <a:t>you find</a:t>
            </a:r>
            <a:r>
              <a:rPr lang="en-US" sz="1600" baseline="0">
                <a:solidFill>
                  <a:srgbClr val="180A00"/>
                </a:solidFill>
                <a:latin typeface="Arial"/>
                <a:ea typeface="Segoe UI"/>
                <a:cs typeface="Segoe UI"/>
              </a:rPr>
              <a:t> an inaccurate entry on the Get Covered Illinois platform, </a:t>
            </a:r>
            <a:r>
              <a:rPr lang="en-US" sz="1600">
                <a:solidFill>
                  <a:srgbClr val="180A00"/>
                </a:solidFill>
                <a:latin typeface="Arial"/>
                <a:ea typeface="Segoe UI"/>
                <a:cs typeface="Segoe UI"/>
              </a:rPr>
              <a:t>you</a:t>
            </a:r>
            <a:r>
              <a:rPr lang="en-US" sz="1600" baseline="0">
                <a:solidFill>
                  <a:srgbClr val="180A00"/>
                </a:solidFill>
                <a:latin typeface="Arial"/>
                <a:ea typeface="Segoe UI"/>
                <a:cs typeface="Segoe UI"/>
              </a:rPr>
              <a:t> can take a screenshot of the entry </a:t>
            </a:r>
            <a:r>
              <a:rPr lang="en-US" sz="1600">
                <a:solidFill>
                  <a:srgbClr val="180A00"/>
                </a:solidFill>
                <a:latin typeface="Arial"/>
                <a:ea typeface="Segoe UI"/>
                <a:cs typeface="Segoe UI"/>
              </a:rPr>
              <a:t>and contact the broker support line 866-349-7579. Please</a:t>
            </a:r>
            <a:r>
              <a:rPr lang="en-US" sz="1600" baseline="0">
                <a:solidFill>
                  <a:srgbClr val="180A00"/>
                </a:solidFill>
                <a:latin typeface="Arial"/>
                <a:ea typeface="Segoe UI"/>
                <a:cs typeface="Segoe UI"/>
              </a:rPr>
              <a:t> include the</a:t>
            </a:r>
            <a:r>
              <a:rPr lang="en-US" sz="1600">
                <a:solidFill>
                  <a:srgbClr val="180A00"/>
                </a:solidFill>
                <a:latin typeface="Arial"/>
                <a:ea typeface="Segoe UI"/>
                <a:cs typeface="Segoe UI"/>
              </a:rPr>
              <a:t> </a:t>
            </a:r>
            <a:r>
              <a:rPr lang="en-US" sz="1600" baseline="0">
                <a:solidFill>
                  <a:srgbClr val="180A00"/>
                </a:solidFill>
                <a:latin typeface="Arial"/>
                <a:ea typeface="Segoe UI"/>
                <a:cs typeface="Segoe UI"/>
              </a:rPr>
              <a:t>provider’s 10-digit NPI (National Provider Identifier)</a:t>
            </a:r>
            <a:r>
              <a:rPr lang="en-US" sz="1600" baseline="0">
                <a:solidFill>
                  <a:srgbClr val="FF0000"/>
                </a:solidFill>
                <a:latin typeface="Arial"/>
                <a:ea typeface="Segoe UI"/>
                <a:cs typeface="Segoe UI"/>
              </a:rPr>
              <a:t> </a:t>
            </a:r>
            <a:r>
              <a:rPr lang="en-US" sz="1600" baseline="0">
                <a:solidFill>
                  <a:srgbClr val="180A00"/>
                </a:solidFill>
                <a:latin typeface="Arial"/>
                <a:ea typeface="Segoe UI"/>
                <a:cs typeface="Segoe UI"/>
              </a:rPr>
              <a:t>with the screenshot</a:t>
            </a:r>
            <a:r>
              <a:rPr lang="en-US" sz="1600">
                <a:solidFill>
                  <a:srgbClr val="180A00"/>
                </a:solidFill>
                <a:latin typeface="Arial"/>
                <a:ea typeface="Segoe UI"/>
                <a:cs typeface="Segoe UI"/>
              </a:rPr>
              <a:t> </a:t>
            </a:r>
            <a:r>
              <a:rPr lang="en-US" sz="1600">
                <a:solidFill>
                  <a:srgbClr val="FF0000"/>
                </a:solidFill>
                <a:latin typeface="Arial"/>
                <a:ea typeface="Segoe UI"/>
                <a:cs typeface="Segoe UI"/>
              </a:rPr>
              <a:t>as well as the name and address of the provider/facility</a:t>
            </a:r>
            <a:r>
              <a:rPr lang="en-US" sz="1600">
                <a:solidFill>
                  <a:srgbClr val="180A00"/>
                </a:solidFill>
                <a:latin typeface="Arial"/>
                <a:ea typeface="Segoe UI"/>
                <a:cs typeface="Segoe UI"/>
              </a:rPr>
              <a:t>.” </a:t>
            </a:r>
            <a:endParaRPr lang="en-US">
              <a:solidFill>
                <a:srgbClr val="000000"/>
              </a:solidFill>
              <a:latin typeface="Arial"/>
              <a:ea typeface="Segoe UI"/>
              <a:cs typeface="Arial"/>
            </a:endParaRPr>
          </a:p>
          <a:p>
            <a:pPr>
              <a:lnSpc>
                <a:spcPts val="1875"/>
              </a:lnSpc>
            </a:pPr>
            <a:endParaRPr lang="en-US" sz="1600">
              <a:solidFill>
                <a:srgbClr val="180A00"/>
              </a:solidFill>
              <a:cs typeface="Segoe UI"/>
            </a:endParaRPr>
          </a:p>
          <a:p>
            <a:pPr algn="ctr"/>
            <a:endParaRPr lang="en-US"/>
          </a:p>
        </p:txBody>
      </p:sp>
    </p:spTree>
    <p:extLst>
      <p:ext uri="{BB962C8B-B14F-4D97-AF65-F5344CB8AC3E}">
        <p14:creationId xmlns:p14="http://schemas.microsoft.com/office/powerpoint/2010/main" val="32073073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5F49C80-6C46-3D4D-A865-9ADA662B3A3A}"/>
              </a:ext>
            </a:extLst>
          </p:cNvPr>
          <p:cNvSpPr>
            <a:spLocks noGrp="1"/>
          </p:cNvSpPr>
          <p:nvPr>
            <p:ph type="body" sz="quarter" idx="15"/>
          </p:nvPr>
        </p:nvSpPr>
        <p:spPr>
          <a:xfrm>
            <a:off x="585287" y="1206099"/>
            <a:ext cx="2288687" cy="1508618"/>
          </a:xfrm>
        </p:spPr>
        <p:txBody>
          <a:bodyPr wrap="square" lIns="91440" tIns="45720" rIns="91440" bIns="45720" anchor="t">
            <a:spAutoFit/>
          </a:bodyPr>
          <a:lstStyle/>
          <a:p>
            <a:r>
              <a:rPr lang="en-US" sz="1800">
                <a:latin typeface="Arial"/>
                <a:cs typeface="Arial"/>
              </a:rPr>
              <a:t>Step 7: After adding the providers to review, select “Skip to View Plans”.</a:t>
            </a:r>
          </a:p>
          <a:p>
            <a:endParaRPr lang="en-US"/>
          </a:p>
        </p:txBody>
      </p:sp>
      <p:pic>
        <p:nvPicPr>
          <p:cNvPr id="4" name="Picture 3">
            <a:extLst>
              <a:ext uri="{FF2B5EF4-FFF2-40B4-BE49-F238E27FC236}">
                <a16:creationId xmlns:a16="http://schemas.microsoft.com/office/drawing/2014/main" id="{77F358F9-A287-A89D-1D0F-38DACFFC4FB2}"/>
              </a:ext>
            </a:extLst>
          </p:cNvPr>
          <p:cNvPicPr>
            <a:picLocks noChangeAspect="1"/>
          </p:cNvPicPr>
          <p:nvPr/>
        </p:nvPicPr>
        <p:blipFill>
          <a:blip r:embed="rId2"/>
          <a:stretch>
            <a:fillRect/>
          </a:stretch>
        </p:blipFill>
        <p:spPr>
          <a:xfrm>
            <a:off x="2857500" y="490538"/>
            <a:ext cx="6477000" cy="5876925"/>
          </a:xfrm>
          <a:prstGeom prst="rect">
            <a:avLst/>
          </a:prstGeom>
        </p:spPr>
      </p:pic>
    </p:spTree>
    <p:extLst>
      <p:ext uri="{BB962C8B-B14F-4D97-AF65-F5344CB8AC3E}">
        <p14:creationId xmlns:p14="http://schemas.microsoft.com/office/powerpoint/2010/main" val="28167297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4D032D-8C5B-DAC4-E341-A3AD37133421}"/>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C8441518-D44C-D392-EF56-204D878166CD}"/>
              </a:ext>
            </a:extLst>
          </p:cNvPr>
          <p:cNvSpPr>
            <a:spLocks noGrp="1"/>
          </p:cNvSpPr>
          <p:nvPr>
            <p:ph type="body" sz="quarter" idx="15"/>
          </p:nvPr>
        </p:nvSpPr>
        <p:spPr>
          <a:xfrm>
            <a:off x="331287" y="1333099"/>
            <a:ext cx="3421918" cy="1965666"/>
          </a:xfrm>
        </p:spPr>
        <p:txBody>
          <a:bodyPr wrap="square" lIns="91440" tIns="45720" rIns="91440" bIns="45720" anchor="t">
            <a:spAutoFit/>
          </a:bodyPr>
          <a:lstStyle/>
          <a:p>
            <a:r>
              <a:rPr lang="en-US" sz="1800">
                <a:latin typeface="Arial"/>
                <a:cs typeface="Arial"/>
              </a:rPr>
              <a:t>Step 8: Navigate to the plan tiles to verify if the provider is showing in or out of network.</a:t>
            </a:r>
          </a:p>
          <a:p>
            <a:r>
              <a:rPr lang="en-US" sz="1800">
                <a:latin typeface="Arial"/>
                <a:cs typeface="Arial"/>
              </a:rPr>
              <a:t>Step 9: Select “Back to Preferences” to return to the Provider Search bar to repeat the process for other providers.</a:t>
            </a:r>
          </a:p>
        </p:txBody>
      </p:sp>
      <p:sp>
        <p:nvSpPr>
          <p:cNvPr id="3" name="Title 2">
            <a:extLst>
              <a:ext uri="{FF2B5EF4-FFF2-40B4-BE49-F238E27FC236}">
                <a16:creationId xmlns:a16="http://schemas.microsoft.com/office/drawing/2014/main" id="{673A59DD-A0FE-68E1-5B0E-678B0B2CE212}"/>
              </a:ext>
            </a:extLst>
          </p:cNvPr>
          <p:cNvSpPr>
            <a:spLocks noGrp="1"/>
          </p:cNvSpPr>
          <p:nvPr>
            <p:ph type="title"/>
          </p:nvPr>
        </p:nvSpPr>
        <p:spPr/>
        <p:txBody>
          <a:bodyPr/>
          <a:lstStyle/>
          <a:p>
            <a:r>
              <a:rPr lang="en-US"/>
              <a:t>Final Steps</a:t>
            </a:r>
          </a:p>
        </p:txBody>
      </p:sp>
      <p:pic>
        <p:nvPicPr>
          <p:cNvPr id="5" name="Picture 4">
            <a:extLst>
              <a:ext uri="{FF2B5EF4-FFF2-40B4-BE49-F238E27FC236}">
                <a16:creationId xmlns:a16="http://schemas.microsoft.com/office/drawing/2014/main" id="{3CE83357-64CA-92AA-EFD0-112EBB17C959}"/>
              </a:ext>
            </a:extLst>
          </p:cNvPr>
          <p:cNvPicPr>
            <a:picLocks noChangeAspect="1"/>
          </p:cNvPicPr>
          <p:nvPr/>
        </p:nvPicPr>
        <p:blipFill>
          <a:blip r:embed="rId2"/>
          <a:stretch>
            <a:fillRect/>
          </a:stretch>
        </p:blipFill>
        <p:spPr>
          <a:xfrm>
            <a:off x="3748088" y="1025158"/>
            <a:ext cx="8290903" cy="5725991"/>
          </a:xfrm>
          <a:prstGeom prst="rect">
            <a:avLst/>
          </a:prstGeom>
        </p:spPr>
      </p:pic>
    </p:spTree>
    <p:extLst>
      <p:ext uri="{BB962C8B-B14F-4D97-AF65-F5344CB8AC3E}">
        <p14:creationId xmlns:p14="http://schemas.microsoft.com/office/powerpoint/2010/main" val="39246829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4ABC9D-ED25-28C4-0CEE-0C0ACE7A3C1B}"/>
            </a:ext>
          </a:extLst>
        </p:cNvPr>
        <p:cNvGrpSpPr/>
        <p:nvPr/>
      </p:nvGrpSpPr>
      <p:grpSpPr>
        <a:xfrm>
          <a:off x="0" y="0"/>
          <a:ext cx="0" cy="0"/>
          <a:chOff x="0" y="0"/>
          <a:chExt cx="0" cy="0"/>
        </a:xfrm>
      </p:grpSpPr>
      <p:sp>
        <p:nvSpPr>
          <p:cNvPr id="20" name="Title 19">
            <a:extLst>
              <a:ext uri="{FF2B5EF4-FFF2-40B4-BE49-F238E27FC236}">
                <a16:creationId xmlns:a16="http://schemas.microsoft.com/office/drawing/2014/main" id="{8F3EB51D-ED47-B7D1-2537-154914CA44A9}"/>
              </a:ext>
            </a:extLst>
          </p:cNvPr>
          <p:cNvSpPr>
            <a:spLocks noGrp="1"/>
          </p:cNvSpPr>
          <p:nvPr>
            <p:ph type="title"/>
          </p:nvPr>
        </p:nvSpPr>
        <p:spPr>
          <a:xfrm>
            <a:off x="2101730" y="3075789"/>
            <a:ext cx="9653900" cy="712317"/>
          </a:xfrm>
        </p:spPr>
        <p:txBody>
          <a:bodyPr anchor="ctr">
            <a:noAutofit/>
          </a:bodyPr>
          <a:lstStyle/>
          <a:p>
            <a:r>
              <a:rPr lang="en-US" sz="4400">
                <a:latin typeface="Red Hat Text"/>
              </a:rPr>
              <a:t>2026 Affordability Landscape</a:t>
            </a:r>
          </a:p>
        </p:txBody>
      </p:sp>
    </p:spTree>
    <p:extLst>
      <p:ext uri="{BB962C8B-B14F-4D97-AF65-F5344CB8AC3E}">
        <p14:creationId xmlns:p14="http://schemas.microsoft.com/office/powerpoint/2010/main" val="12163807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9E6277-BE05-FA43-CE2A-9C5A3304339D}"/>
            </a:ext>
          </a:extLst>
        </p:cNvPr>
        <p:cNvGrpSpPr/>
        <p:nvPr/>
      </p:nvGrpSpPr>
      <p:grpSpPr>
        <a:xfrm>
          <a:off x="0" y="0"/>
          <a:ext cx="0" cy="0"/>
          <a:chOff x="0" y="0"/>
          <a:chExt cx="0" cy="0"/>
        </a:xfrm>
      </p:grpSpPr>
      <p:sp>
        <p:nvSpPr>
          <p:cNvPr id="2" name="Title 2">
            <a:extLst>
              <a:ext uri="{FF2B5EF4-FFF2-40B4-BE49-F238E27FC236}">
                <a16:creationId xmlns:a16="http://schemas.microsoft.com/office/drawing/2014/main" id="{6F9A40E1-215D-9D25-83E9-D8F5A66D0FA0}"/>
              </a:ext>
            </a:extLst>
          </p:cNvPr>
          <p:cNvSpPr txBox="1">
            <a:spLocks/>
          </p:cNvSpPr>
          <p:nvPr/>
        </p:nvSpPr>
        <p:spPr>
          <a:xfrm>
            <a:off x="283530" y="716574"/>
            <a:ext cx="7512069" cy="595548"/>
          </a:xfrm>
          <a:prstGeom prst="rect">
            <a:avLst/>
          </a:prstGeom>
        </p:spPr>
        <p:txBody>
          <a:bodyPr wrap="square" lIns="91440" tIns="45720" rIns="91440" bIns="45720" anchor="t">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a:solidFill>
                  <a:schemeClr val="bg2"/>
                </a:solidFill>
                <a:latin typeface="Poppins"/>
                <a:cs typeface="Poppins"/>
              </a:rPr>
              <a:t>Coverage Costs are Increasing</a:t>
            </a:r>
          </a:p>
        </p:txBody>
      </p:sp>
      <p:sp>
        <p:nvSpPr>
          <p:cNvPr id="3" name="TextBox 3">
            <a:extLst>
              <a:ext uri="{FF2B5EF4-FFF2-40B4-BE49-F238E27FC236}">
                <a16:creationId xmlns:a16="http://schemas.microsoft.com/office/drawing/2014/main" id="{B6CFAAAD-A83A-15A8-A888-AD0CB9A553C0}"/>
              </a:ext>
            </a:extLst>
          </p:cNvPr>
          <p:cNvSpPr txBox="1"/>
          <p:nvPr/>
        </p:nvSpPr>
        <p:spPr>
          <a:xfrm>
            <a:off x="380389" y="1317149"/>
            <a:ext cx="7021048" cy="646331"/>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marR="0" lvl="0" algn="l" rtl="0">
              <a:lnSpc>
                <a:spcPct val="100000"/>
              </a:lnSpc>
              <a:spcBef>
                <a:spcPts val="0"/>
              </a:spcBef>
              <a:spcAft>
                <a:spcPts val="0"/>
              </a:spcAft>
              <a:defRPr lang="en-US"/>
            </a:defPPr>
            <a:lvl1pPr marL="0" marR="0" lvl="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1pPr>
            <a:lvl2pPr marL="457200" marR="0" lvl="1"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2pPr>
            <a:lvl3pPr marL="914400" marR="0" lvl="2"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3pPr>
            <a:lvl4pPr marL="1371600" marR="0" lvl="3"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4pPr>
            <a:lvl5pPr marL="1828800" marR="0" lvl="4"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5pPr>
            <a:lvl6pPr marL="2286000" marR="0" lvl="5"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6pPr>
            <a:lvl7pPr marL="2743200" marR="0" lvl="6"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7pPr>
            <a:lvl8pPr marL="3200400" marR="0" lvl="7"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8pPr>
            <a:lvl9pPr marL="3657600" marR="0" lvl="8"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9pPr>
          </a:lstStyle>
          <a:p>
            <a:pPr algn="just"/>
            <a:r>
              <a:rPr lang="en-US" sz="1800" b="1">
                <a:solidFill>
                  <a:schemeClr val="accent4"/>
                </a:solidFill>
                <a:latin typeface="Red Hat Text"/>
                <a:ea typeface="Red Hat Text"/>
                <a:cs typeface="Red Hat Text"/>
              </a:rPr>
              <a:t>Illinoisans, on average, will see a </a:t>
            </a:r>
            <a:r>
              <a:rPr lang="en-US" sz="1800" b="1" u="sng">
                <a:solidFill>
                  <a:schemeClr val="accent4"/>
                </a:solidFill>
                <a:latin typeface="Red Hat Text"/>
                <a:ea typeface="Red Hat Text"/>
                <a:cs typeface="Red Hat Text"/>
              </a:rPr>
              <a:t>78% increase</a:t>
            </a:r>
            <a:r>
              <a:rPr lang="en-US" sz="1800" b="1">
                <a:solidFill>
                  <a:schemeClr val="accent4"/>
                </a:solidFill>
                <a:latin typeface="Red Hat Text"/>
                <a:ea typeface="Red Hat Text"/>
                <a:cs typeface="Red Hat Text"/>
              </a:rPr>
              <a:t> in the monthly net premium of the plan they were renewed into.</a:t>
            </a:r>
            <a:endParaRPr lang="en-US" sz="1800" b="1">
              <a:solidFill>
                <a:schemeClr val="accent4"/>
              </a:solidFill>
              <a:latin typeface="Red Hat Text" panose="02010503040201060303" pitchFamily="2" charset="0"/>
              <a:ea typeface="Red Hat Text" panose="02010503040201060303" pitchFamily="2" charset="0"/>
              <a:cs typeface="Red Hat Text" panose="02010503040201060303" pitchFamily="2" charset="0"/>
            </a:endParaRPr>
          </a:p>
        </p:txBody>
      </p:sp>
      <p:graphicFrame>
        <p:nvGraphicFramePr>
          <p:cNvPr id="5" name="Table 4">
            <a:extLst>
              <a:ext uri="{FF2B5EF4-FFF2-40B4-BE49-F238E27FC236}">
                <a16:creationId xmlns:a16="http://schemas.microsoft.com/office/drawing/2014/main" id="{6171791A-3931-49C9-E145-A2959862B7DC}"/>
              </a:ext>
            </a:extLst>
          </p:cNvPr>
          <p:cNvGraphicFramePr>
            <a:graphicFrameLocks noGrp="1"/>
          </p:cNvGraphicFramePr>
          <p:nvPr/>
        </p:nvGraphicFramePr>
        <p:xfrm>
          <a:off x="447908" y="3543898"/>
          <a:ext cx="8128000" cy="2595879"/>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2152932707"/>
                    </a:ext>
                  </a:extLst>
                </a:gridCol>
                <a:gridCol w="2032000">
                  <a:extLst>
                    <a:ext uri="{9D8B030D-6E8A-4147-A177-3AD203B41FA5}">
                      <a16:colId xmlns:a16="http://schemas.microsoft.com/office/drawing/2014/main" val="1473769581"/>
                    </a:ext>
                  </a:extLst>
                </a:gridCol>
                <a:gridCol w="2032000">
                  <a:extLst>
                    <a:ext uri="{9D8B030D-6E8A-4147-A177-3AD203B41FA5}">
                      <a16:colId xmlns:a16="http://schemas.microsoft.com/office/drawing/2014/main" val="4067588360"/>
                    </a:ext>
                  </a:extLst>
                </a:gridCol>
                <a:gridCol w="2032000">
                  <a:extLst>
                    <a:ext uri="{9D8B030D-6E8A-4147-A177-3AD203B41FA5}">
                      <a16:colId xmlns:a16="http://schemas.microsoft.com/office/drawing/2014/main" val="2242078317"/>
                    </a:ext>
                  </a:extLst>
                </a:gridCol>
              </a:tblGrid>
              <a:tr h="370840">
                <a:tc>
                  <a:txBody>
                    <a:bodyPr/>
                    <a:lstStyle/>
                    <a:p>
                      <a:endParaRPr lang="en-US" sz="1600">
                        <a:latin typeface="Red Hat Text"/>
                        <a:ea typeface="Red Hat Text" panose="02010503040201060303" pitchFamily="2" charset="0"/>
                        <a:cs typeface="Red Hat Text" panose="02010503040201060303" pitchFamily="2" charset="0"/>
                      </a:endParaRPr>
                    </a:p>
                  </a:txBody>
                  <a:tcPr/>
                </a:tc>
                <a:tc>
                  <a:txBody>
                    <a:bodyPr/>
                    <a:lstStyle/>
                    <a:p>
                      <a:r>
                        <a:rPr lang="en-US" sz="1600">
                          <a:latin typeface="Red Hat Text"/>
                          <a:ea typeface="Red Hat Text"/>
                          <a:cs typeface="Red Hat Text"/>
                        </a:rPr>
                        <a:t>2025 Average</a:t>
                      </a:r>
                    </a:p>
                  </a:txBody>
                  <a:tcPr/>
                </a:tc>
                <a:tc>
                  <a:txBody>
                    <a:bodyPr/>
                    <a:lstStyle/>
                    <a:p>
                      <a:r>
                        <a:rPr lang="en-US" sz="1600">
                          <a:latin typeface="Red Hat Text"/>
                          <a:ea typeface="Red Hat Text"/>
                          <a:cs typeface="Red Hat Text"/>
                        </a:rPr>
                        <a:t>2026 Average</a:t>
                      </a:r>
                    </a:p>
                  </a:txBody>
                  <a:tcPr/>
                </a:tc>
                <a:tc>
                  <a:txBody>
                    <a:bodyPr/>
                    <a:lstStyle/>
                    <a:p>
                      <a:r>
                        <a:rPr lang="en-US" sz="1600">
                          <a:latin typeface="Red Hat Text"/>
                          <a:ea typeface="Red Hat Text"/>
                          <a:cs typeface="Red Hat Text"/>
                        </a:rPr>
                        <a:t>Difference</a:t>
                      </a:r>
                    </a:p>
                  </a:txBody>
                  <a:tcPr/>
                </a:tc>
                <a:extLst>
                  <a:ext uri="{0D108BD9-81ED-4DB2-BD59-A6C34878D82A}">
                    <a16:rowId xmlns:a16="http://schemas.microsoft.com/office/drawing/2014/main" val="2149437782"/>
                  </a:ext>
                </a:extLst>
              </a:tr>
              <a:tr h="370840">
                <a:tc>
                  <a:txBody>
                    <a:bodyPr/>
                    <a:lstStyle/>
                    <a:p>
                      <a:r>
                        <a:rPr lang="en-US" sz="1600">
                          <a:latin typeface="Red Hat Text"/>
                          <a:ea typeface="Red Hat Text"/>
                          <a:cs typeface="Red Hat Text"/>
                        </a:rPr>
                        <a:t>Cook</a:t>
                      </a:r>
                    </a:p>
                  </a:txBody>
                  <a:tcPr/>
                </a:tc>
                <a:tc>
                  <a:txBody>
                    <a:bodyPr/>
                    <a:lstStyle/>
                    <a:p>
                      <a:pPr lvl="0">
                        <a:buNone/>
                      </a:pPr>
                      <a:r>
                        <a:rPr lang="en-US" sz="1600" b="0" i="0" u="none" strike="noStrike" kern="1200" noProof="0">
                          <a:solidFill>
                            <a:schemeClr val="dk1"/>
                          </a:solidFill>
                          <a:latin typeface="Red Hat Text"/>
                        </a:rPr>
                        <a:t>$ 226.46 </a:t>
                      </a:r>
                      <a:endParaRPr lang="en-US" sz="1600" b="0" i="0" u="none" strike="noStrike" kern="1200">
                        <a:solidFill>
                          <a:schemeClr val="dk1"/>
                        </a:solidFill>
                        <a:latin typeface="Red Hat Text"/>
                        <a:ea typeface="+mn-ea"/>
                        <a:cs typeface="+mn-cs"/>
                      </a:endParaRPr>
                    </a:p>
                  </a:txBody>
                  <a:tcPr/>
                </a:tc>
                <a:tc>
                  <a:txBody>
                    <a:bodyPr/>
                    <a:lstStyle/>
                    <a:p>
                      <a:pPr lvl="0">
                        <a:buNone/>
                      </a:pPr>
                      <a:r>
                        <a:rPr lang="en-US" sz="1600" b="0" i="0" u="none" strike="noStrike" kern="1200" noProof="0">
                          <a:solidFill>
                            <a:schemeClr val="dk1"/>
                          </a:solidFill>
                          <a:latin typeface="Red Hat Text"/>
                        </a:rPr>
                        <a:t>$ 440.97 </a:t>
                      </a:r>
                      <a:endParaRPr lang="en-US" sz="1600" b="0" i="0" u="none" strike="noStrike" kern="1200">
                        <a:solidFill>
                          <a:schemeClr val="dk1"/>
                        </a:solidFill>
                        <a:latin typeface="Red Hat Text"/>
                        <a:ea typeface="+mn-ea"/>
                        <a:cs typeface="+mn-cs"/>
                      </a:endParaRPr>
                    </a:p>
                  </a:txBody>
                  <a:tcPr/>
                </a:tc>
                <a:tc>
                  <a:txBody>
                    <a:bodyPr/>
                    <a:lstStyle/>
                    <a:p>
                      <a:r>
                        <a:rPr lang="en-US" sz="1600">
                          <a:latin typeface="Red Hat Text"/>
                          <a:ea typeface="Red Hat Text"/>
                          <a:cs typeface="Red Hat Text"/>
                        </a:rPr>
                        <a:t>95%</a:t>
                      </a:r>
                    </a:p>
                  </a:txBody>
                  <a:tcPr/>
                </a:tc>
                <a:extLst>
                  <a:ext uri="{0D108BD9-81ED-4DB2-BD59-A6C34878D82A}">
                    <a16:rowId xmlns:a16="http://schemas.microsoft.com/office/drawing/2014/main" val="1675655253"/>
                  </a:ext>
                </a:extLst>
              </a:tr>
              <a:tr h="370840">
                <a:tc>
                  <a:txBody>
                    <a:bodyPr/>
                    <a:lstStyle/>
                    <a:p>
                      <a:r>
                        <a:rPr lang="en-US" sz="1600">
                          <a:latin typeface="Red Hat Text"/>
                          <a:ea typeface="Red Hat Text"/>
                          <a:cs typeface="Red Hat Text"/>
                        </a:rPr>
                        <a:t>DuPage</a:t>
                      </a:r>
                    </a:p>
                  </a:txBody>
                  <a:tcPr/>
                </a:tc>
                <a:tc>
                  <a:txBody>
                    <a:bodyPr/>
                    <a:lstStyle/>
                    <a:p>
                      <a:pPr lvl="0">
                        <a:buNone/>
                      </a:pPr>
                      <a:r>
                        <a:rPr lang="en-US" sz="1600" b="0" i="0" u="none" strike="noStrike" noProof="0">
                          <a:latin typeface="Red Hat Text"/>
                        </a:rPr>
                        <a:t>$ 317.48 </a:t>
                      </a:r>
                      <a:endParaRPr lang="en-US" sz="1600">
                        <a:latin typeface="Red Hat Text"/>
                      </a:endParaRPr>
                    </a:p>
                  </a:txBody>
                  <a:tcPr/>
                </a:tc>
                <a:tc>
                  <a:txBody>
                    <a:bodyPr/>
                    <a:lstStyle/>
                    <a:p>
                      <a:pPr lvl="0">
                        <a:buNone/>
                      </a:pPr>
                      <a:r>
                        <a:rPr lang="en-US" sz="1600" b="0" i="0" u="none" strike="noStrike" noProof="0">
                          <a:solidFill>
                            <a:schemeClr val="dk1"/>
                          </a:solidFill>
                          <a:latin typeface="Red Hat Text"/>
                        </a:rPr>
                        <a:t>$ </a:t>
                      </a:r>
                      <a:r>
                        <a:rPr lang="en-US" sz="1600" b="0" i="0" u="none" strike="noStrike" noProof="0">
                          <a:latin typeface="Red Hat Text"/>
                        </a:rPr>
                        <a:t>544.43</a:t>
                      </a:r>
                      <a:endParaRPr lang="en-US" sz="1600">
                        <a:latin typeface="Red Hat Text"/>
                      </a:endParaRPr>
                    </a:p>
                  </a:txBody>
                  <a:tcPr/>
                </a:tc>
                <a:tc>
                  <a:txBody>
                    <a:bodyPr/>
                    <a:lstStyle/>
                    <a:p>
                      <a:pPr lvl="0">
                        <a:buNone/>
                      </a:pPr>
                      <a:r>
                        <a:rPr lang="en-US" sz="1600" b="0" i="0" u="none" strike="noStrike" noProof="0">
                          <a:latin typeface="Red Hat Text"/>
                        </a:rPr>
                        <a:t>71%</a:t>
                      </a:r>
                      <a:endParaRPr lang="en-US" sz="1600">
                        <a:latin typeface="Red Hat Text"/>
                      </a:endParaRPr>
                    </a:p>
                  </a:txBody>
                  <a:tcPr/>
                </a:tc>
                <a:extLst>
                  <a:ext uri="{0D108BD9-81ED-4DB2-BD59-A6C34878D82A}">
                    <a16:rowId xmlns:a16="http://schemas.microsoft.com/office/drawing/2014/main" val="2521138184"/>
                  </a:ext>
                </a:extLst>
              </a:tr>
              <a:tr h="370840">
                <a:tc>
                  <a:txBody>
                    <a:bodyPr/>
                    <a:lstStyle/>
                    <a:p>
                      <a:r>
                        <a:rPr lang="en-US" sz="1600">
                          <a:latin typeface="Red Hat Text"/>
                          <a:ea typeface="Red Hat Text"/>
                          <a:cs typeface="Red Hat Text"/>
                        </a:rPr>
                        <a:t>Lake</a:t>
                      </a:r>
                    </a:p>
                  </a:txBody>
                  <a:tcPr/>
                </a:tc>
                <a:tc>
                  <a:txBody>
                    <a:bodyPr/>
                    <a:lstStyle/>
                    <a:p>
                      <a:pPr lvl="0">
                        <a:buNone/>
                      </a:pPr>
                      <a:r>
                        <a:rPr lang="en-US" sz="1600" b="0" i="0" u="none" strike="noStrike" noProof="0">
                          <a:latin typeface="Red Hat Text"/>
                        </a:rPr>
                        <a:t>$ 350.72 </a:t>
                      </a:r>
                      <a:endParaRPr lang="en-US" sz="1600">
                        <a:latin typeface="Red Hat Text"/>
                      </a:endParaRPr>
                    </a:p>
                  </a:txBody>
                  <a:tcPr/>
                </a:tc>
                <a:tc>
                  <a:txBody>
                    <a:bodyPr/>
                    <a:lstStyle/>
                    <a:p>
                      <a:pPr lvl="0">
                        <a:buNone/>
                      </a:pPr>
                      <a:r>
                        <a:rPr lang="en-US" sz="1600" b="0" i="0" u="none" strike="noStrike" noProof="0">
                          <a:latin typeface="Red Hat Text"/>
                        </a:rPr>
                        <a:t>$ 514.34 </a:t>
                      </a:r>
                      <a:endParaRPr lang="en-US" sz="1600">
                        <a:latin typeface="Red Hat Text"/>
                      </a:endParaRPr>
                    </a:p>
                  </a:txBody>
                  <a:tcPr/>
                </a:tc>
                <a:tc>
                  <a:txBody>
                    <a:bodyPr/>
                    <a:lstStyle/>
                    <a:p>
                      <a:pPr lvl="0">
                        <a:buNone/>
                      </a:pPr>
                      <a:r>
                        <a:rPr lang="en-US" sz="1600" b="0" i="0" u="none" strike="noStrike" noProof="0">
                          <a:latin typeface="Red Hat Text"/>
                        </a:rPr>
                        <a:t>47%</a:t>
                      </a:r>
                      <a:endParaRPr lang="en-US" sz="1600">
                        <a:latin typeface="Red Hat Text"/>
                      </a:endParaRPr>
                    </a:p>
                  </a:txBody>
                  <a:tcPr/>
                </a:tc>
                <a:extLst>
                  <a:ext uri="{0D108BD9-81ED-4DB2-BD59-A6C34878D82A}">
                    <a16:rowId xmlns:a16="http://schemas.microsoft.com/office/drawing/2014/main" val="666489073"/>
                  </a:ext>
                </a:extLst>
              </a:tr>
              <a:tr h="370840">
                <a:tc>
                  <a:txBody>
                    <a:bodyPr/>
                    <a:lstStyle/>
                    <a:p>
                      <a:r>
                        <a:rPr lang="en-US" sz="1600">
                          <a:latin typeface="Red Hat Text"/>
                          <a:ea typeface="Red Hat Text"/>
                          <a:cs typeface="Red Hat Text"/>
                        </a:rPr>
                        <a:t>Will</a:t>
                      </a:r>
                    </a:p>
                  </a:txBody>
                  <a:tcPr/>
                </a:tc>
                <a:tc>
                  <a:txBody>
                    <a:bodyPr/>
                    <a:lstStyle/>
                    <a:p>
                      <a:pPr lvl="0">
                        <a:buNone/>
                      </a:pPr>
                      <a:r>
                        <a:rPr lang="en-US" sz="1600" b="0" i="0" u="none" strike="noStrike" noProof="0">
                          <a:latin typeface="Red Hat Text"/>
                        </a:rPr>
                        <a:t>$ 307.66 </a:t>
                      </a:r>
                      <a:endParaRPr lang="en-US" sz="1600">
                        <a:latin typeface="Red Hat Text"/>
                      </a:endParaRPr>
                    </a:p>
                  </a:txBody>
                  <a:tcPr/>
                </a:tc>
                <a:tc>
                  <a:txBody>
                    <a:bodyPr/>
                    <a:lstStyle/>
                    <a:p>
                      <a:pPr lvl="0">
                        <a:buNone/>
                      </a:pPr>
                      <a:r>
                        <a:rPr lang="en-US" sz="1600" b="0" i="0" u="none" strike="noStrike" noProof="0">
                          <a:latin typeface="Red Hat Text"/>
                        </a:rPr>
                        <a:t>$ 561.56 </a:t>
                      </a:r>
                      <a:endParaRPr lang="en-US" sz="1600">
                        <a:latin typeface="Red Hat Text"/>
                      </a:endParaRPr>
                    </a:p>
                  </a:txBody>
                  <a:tcPr/>
                </a:tc>
                <a:tc>
                  <a:txBody>
                    <a:bodyPr/>
                    <a:lstStyle/>
                    <a:p>
                      <a:pPr lvl="0">
                        <a:buNone/>
                      </a:pPr>
                      <a:r>
                        <a:rPr lang="en-US" sz="1600" b="0" i="0" u="none" strike="noStrike" noProof="0">
                          <a:latin typeface="Red Hat Text"/>
                        </a:rPr>
                        <a:t>83%</a:t>
                      </a:r>
                      <a:endParaRPr lang="en-US" sz="1600">
                        <a:latin typeface="Red Hat Text"/>
                      </a:endParaRPr>
                    </a:p>
                  </a:txBody>
                  <a:tcPr/>
                </a:tc>
                <a:extLst>
                  <a:ext uri="{0D108BD9-81ED-4DB2-BD59-A6C34878D82A}">
                    <a16:rowId xmlns:a16="http://schemas.microsoft.com/office/drawing/2014/main" val="2348688373"/>
                  </a:ext>
                </a:extLst>
              </a:tr>
              <a:tr h="370840">
                <a:tc>
                  <a:txBody>
                    <a:bodyPr/>
                    <a:lstStyle/>
                    <a:p>
                      <a:r>
                        <a:rPr lang="en-US" sz="1600">
                          <a:latin typeface="Red Hat Text"/>
                          <a:ea typeface="Red Hat Text"/>
                          <a:cs typeface="Red Hat Text"/>
                        </a:rPr>
                        <a:t>Kane</a:t>
                      </a:r>
                    </a:p>
                  </a:txBody>
                  <a:tcPr/>
                </a:tc>
                <a:tc>
                  <a:txBody>
                    <a:bodyPr/>
                    <a:lstStyle/>
                    <a:p>
                      <a:pPr lvl="0">
                        <a:buNone/>
                      </a:pPr>
                      <a:r>
                        <a:rPr lang="en-US" sz="1600" b="0" i="0" u="none" strike="noStrike" noProof="0">
                          <a:latin typeface="Red Hat Text"/>
                        </a:rPr>
                        <a:t>$ 296.07 </a:t>
                      </a:r>
                      <a:endParaRPr lang="en-US" sz="1600">
                        <a:latin typeface="Red Hat Text"/>
                      </a:endParaRPr>
                    </a:p>
                  </a:txBody>
                  <a:tcPr/>
                </a:tc>
                <a:tc>
                  <a:txBody>
                    <a:bodyPr/>
                    <a:lstStyle/>
                    <a:p>
                      <a:pPr lvl="0">
                        <a:buNone/>
                      </a:pPr>
                      <a:r>
                        <a:rPr lang="en-US" sz="1600" b="0" i="0" u="none" strike="noStrike" noProof="0">
                          <a:latin typeface="Red Hat Text"/>
                        </a:rPr>
                        <a:t>$ 490.21 </a:t>
                      </a:r>
                      <a:endParaRPr lang="en-US" sz="1600">
                        <a:latin typeface="Red Hat Text"/>
                      </a:endParaRPr>
                    </a:p>
                  </a:txBody>
                  <a:tcPr/>
                </a:tc>
                <a:tc>
                  <a:txBody>
                    <a:bodyPr/>
                    <a:lstStyle/>
                    <a:p>
                      <a:pPr lvl="0">
                        <a:buNone/>
                      </a:pPr>
                      <a:r>
                        <a:rPr lang="en-US" sz="1600" b="0" i="0" u="none" strike="noStrike" noProof="0">
                          <a:latin typeface="Red Hat Text"/>
                        </a:rPr>
                        <a:t>66%</a:t>
                      </a:r>
                    </a:p>
                  </a:txBody>
                  <a:tcPr/>
                </a:tc>
                <a:extLst>
                  <a:ext uri="{0D108BD9-81ED-4DB2-BD59-A6C34878D82A}">
                    <a16:rowId xmlns:a16="http://schemas.microsoft.com/office/drawing/2014/main" val="1312828321"/>
                  </a:ext>
                </a:extLst>
              </a:tr>
              <a:tr h="370839">
                <a:tc>
                  <a:txBody>
                    <a:bodyPr/>
                    <a:lstStyle/>
                    <a:p>
                      <a:pPr lvl="0">
                        <a:buNone/>
                      </a:pPr>
                      <a:r>
                        <a:rPr lang="en-US" sz="1600">
                          <a:latin typeface="Red Hat Text"/>
                          <a:ea typeface="Red Hat Text"/>
                          <a:cs typeface="Red Hat Text"/>
                        </a:rPr>
                        <a:t>Sangamon</a:t>
                      </a:r>
                    </a:p>
                  </a:txBody>
                  <a:tcPr/>
                </a:tc>
                <a:tc>
                  <a:txBody>
                    <a:bodyPr/>
                    <a:lstStyle/>
                    <a:p>
                      <a:pPr lvl="0">
                        <a:buNone/>
                      </a:pPr>
                      <a:r>
                        <a:rPr lang="en-US" sz="1600" b="0" i="0" u="none" strike="noStrike" noProof="0">
                          <a:latin typeface="Red Hat Text"/>
                        </a:rPr>
                        <a:t>$ 246.10</a:t>
                      </a:r>
                    </a:p>
                  </a:txBody>
                  <a:tcPr/>
                </a:tc>
                <a:tc>
                  <a:txBody>
                    <a:bodyPr/>
                    <a:lstStyle/>
                    <a:p>
                      <a:pPr lvl="0">
                        <a:buNone/>
                      </a:pPr>
                      <a:r>
                        <a:rPr lang="en-US" sz="1600" b="0" i="0" u="none" strike="noStrike" noProof="0">
                          <a:latin typeface="Red Hat Text"/>
                        </a:rPr>
                        <a:t>$ 375.57</a:t>
                      </a:r>
                    </a:p>
                  </a:txBody>
                  <a:tcPr/>
                </a:tc>
                <a:tc>
                  <a:txBody>
                    <a:bodyPr/>
                    <a:lstStyle/>
                    <a:p>
                      <a:pPr lvl="0">
                        <a:buNone/>
                      </a:pPr>
                      <a:r>
                        <a:rPr lang="en-US" sz="1600" b="0" i="0" u="none" strike="noStrike" noProof="0">
                          <a:latin typeface="Red Hat Text"/>
                        </a:rPr>
                        <a:t>53%</a:t>
                      </a:r>
                    </a:p>
                  </a:txBody>
                  <a:tcPr/>
                </a:tc>
                <a:extLst>
                  <a:ext uri="{0D108BD9-81ED-4DB2-BD59-A6C34878D82A}">
                    <a16:rowId xmlns:a16="http://schemas.microsoft.com/office/drawing/2014/main" val="1634514105"/>
                  </a:ext>
                </a:extLst>
              </a:tr>
            </a:tbl>
          </a:graphicData>
        </a:graphic>
      </p:graphicFrame>
      <p:sp>
        <p:nvSpPr>
          <p:cNvPr id="8" name="Rectangle 7">
            <a:extLst>
              <a:ext uri="{FF2B5EF4-FFF2-40B4-BE49-F238E27FC236}">
                <a16:creationId xmlns:a16="http://schemas.microsoft.com/office/drawing/2014/main" id="{AD9A5167-E0AC-9F9E-2CC2-80EDEE19A1F8}"/>
              </a:ext>
            </a:extLst>
          </p:cNvPr>
          <p:cNvSpPr/>
          <p:nvPr/>
        </p:nvSpPr>
        <p:spPr>
          <a:xfrm>
            <a:off x="447909" y="2286783"/>
            <a:ext cx="3695827" cy="461665"/>
          </a:xfrm>
          <a:prstGeom prst="rect">
            <a:avLst/>
          </a:prstGeom>
          <a:solidFill>
            <a:srgbClr val="3C4D8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B31AD379-3C65-E733-8F7B-8606D2292DA6}"/>
              </a:ext>
            </a:extLst>
          </p:cNvPr>
          <p:cNvSpPr/>
          <p:nvPr/>
        </p:nvSpPr>
        <p:spPr>
          <a:xfrm>
            <a:off x="447908" y="2847208"/>
            <a:ext cx="3695827" cy="461665"/>
          </a:xfrm>
          <a:prstGeom prst="rect">
            <a:avLst/>
          </a:prstGeom>
          <a:solidFill>
            <a:srgbClr val="3C4D8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5409772-A514-622E-E54F-ED474752D5CB}"/>
              </a:ext>
            </a:extLst>
          </p:cNvPr>
          <p:cNvSpPr txBox="1"/>
          <p:nvPr/>
        </p:nvSpPr>
        <p:spPr>
          <a:xfrm>
            <a:off x="612849" y="2339994"/>
            <a:ext cx="3426716" cy="400110"/>
          </a:xfrm>
          <a:prstGeom prst="rect">
            <a:avLst/>
          </a:prstGeom>
          <a:noFill/>
        </p:spPr>
        <p:txBody>
          <a:bodyPr wrap="square">
            <a:spAutoFit/>
          </a:bodyPr>
          <a:lstStyle/>
          <a:p>
            <a:r>
              <a:rPr lang="en-US" sz="2000" b="1">
                <a:solidFill>
                  <a:schemeClr val="bg1"/>
                </a:solidFill>
                <a:latin typeface="Red Hat Text" panose="02010503040201060303" pitchFamily="2" charset="0"/>
                <a:ea typeface="Red Hat Text" panose="02010503040201060303" pitchFamily="2" charset="0"/>
                <a:cs typeface="Red Hat Text" panose="02010503040201060303" pitchFamily="2" charset="0"/>
              </a:rPr>
              <a:t>2025 Statewide Average</a:t>
            </a:r>
          </a:p>
        </p:txBody>
      </p:sp>
      <p:sp>
        <p:nvSpPr>
          <p:cNvPr id="19" name="TextBox 18">
            <a:extLst>
              <a:ext uri="{FF2B5EF4-FFF2-40B4-BE49-F238E27FC236}">
                <a16:creationId xmlns:a16="http://schemas.microsoft.com/office/drawing/2014/main" id="{BD4D5E58-3FF9-E925-7DB6-E76DDE77E14A}"/>
              </a:ext>
            </a:extLst>
          </p:cNvPr>
          <p:cNvSpPr txBox="1"/>
          <p:nvPr/>
        </p:nvSpPr>
        <p:spPr>
          <a:xfrm>
            <a:off x="612849" y="2877985"/>
            <a:ext cx="3426716" cy="400110"/>
          </a:xfrm>
          <a:prstGeom prst="rect">
            <a:avLst/>
          </a:prstGeom>
          <a:noFill/>
        </p:spPr>
        <p:txBody>
          <a:bodyPr wrap="square">
            <a:spAutoFit/>
          </a:bodyPr>
          <a:lstStyle/>
          <a:p>
            <a:r>
              <a:rPr lang="en-US" sz="2000" b="1">
                <a:solidFill>
                  <a:schemeClr val="bg1"/>
                </a:solidFill>
                <a:latin typeface="Red Hat Text" panose="02010503040201060303" pitchFamily="2" charset="0"/>
                <a:ea typeface="Red Hat Text" panose="02010503040201060303" pitchFamily="2" charset="0"/>
                <a:cs typeface="Red Hat Text" panose="02010503040201060303" pitchFamily="2" charset="0"/>
              </a:rPr>
              <a:t>2026 Statewide Average</a:t>
            </a:r>
          </a:p>
        </p:txBody>
      </p:sp>
      <p:sp>
        <p:nvSpPr>
          <p:cNvPr id="20" name="Rectangle 19">
            <a:extLst>
              <a:ext uri="{FF2B5EF4-FFF2-40B4-BE49-F238E27FC236}">
                <a16:creationId xmlns:a16="http://schemas.microsoft.com/office/drawing/2014/main" id="{9190E42A-CC66-3DD0-FDCB-4EBBD79DC7EB}"/>
              </a:ext>
            </a:extLst>
          </p:cNvPr>
          <p:cNvSpPr/>
          <p:nvPr/>
        </p:nvSpPr>
        <p:spPr>
          <a:xfrm>
            <a:off x="4204502" y="2282571"/>
            <a:ext cx="1224025" cy="461665"/>
          </a:xfrm>
          <a:prstGeom prst="rect">
            <a:avLst/>
          </a:prstGeom>
          <a:solidFill>
            <a:srgbClr val="3C4D8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DFB75DE-90E0-C239-DFB8-1769E68EDC50}"/>
              </a:ext>
            </a:extLst>
          </p:cNvPr>
          <p:cNvSpPr txBox="1"/>
          <p:nvPr/>
        </p:nvSpPr>
        <p:spPr>
          <a:xfrm>
            <a:off x="4297101" y="2329644"/>
            <a:ext cx="957806" cy="400110"/>
          </a:xfrm>
          <a:prstGeom prst="rect">
            <a:avLst/>
          </a:prstGeom>
          <a:noFill/>
        </p:spPr>
        <p:txBody>
          <a:bodyPr wrap="square">
            <a:spAutoFit/>
          </a:bodyPr>
          <a:lstStyle/>
          <a:p>
            <a:r>
              <a:rPr lang="en-US" sz="2000" b="1">
                <a:solidFill>
                  <a:schemeClr val="bg1"/>
                </a:solidFill>
                <a:latin typeface="Red Hat Text" panose="02010503040201060303" pitchFamily="2" charset="0"/>
                <a:ea typeface="Red Hat Text" panose="02010503040201060303" pitchFamily="2" charset="0"/>
                <a:cs typeface="Red Hat Text" panose="02010503040201060303" pitchFamily="2" charset="0"/>
              </a:rPr>
              <a:t>$260</a:t>
            </a:r>
          </a:p>
        </p:txBody>
      </p:sp>
      <p:sp>
        <p:nvSpPr>
          <p:cNvPr id="23" name="Rectangle 22">
            <a:extLst>
              <a:ext uri="{FF2B5EF4-FFF2-40B4-BE49-F238E27FC236}">
                <a16:creationId xmlns:a16="http://schemas.microsoft.com/office/drawing/2014/main" id="{35A91391-C399-797C-C493-4EBE53D2859E}"/>
              </a:ext>
            </a:extLst>
          </p:cNvPr>
          <p:cNvSpPr/>
          <p:nvPr/>
        </p:nvSpPr>
        <p:spPr>
          <a:xfrm>
            <a:off x="4204502" y="2847208"/>
            <a:ext cx="1224025" cy="461665"/>
          </a:xfrm>
          <a:prstGeom prst="rect">
            <a:avLst/>
          </a:prstGeom>
          <a:solidFill>
            <a:srgbClr val="3C4D8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BBAEFE3A-9A6C-3A91-84B1-67A52CCC078F}"/>
              </a:ext>
            </a:extLst>
          </p:cNvPr>
          <p:cNvSpPr txBox="1"/>
          <p:nvPr/>
        </p:nvSpPr>
        <p:spPr>
          <a:xfrm>
            <a:off x="4308676" y="2892453"/>
            <a:ext cx="957806" cy="400110"/>
          </a:xfrm>
          <a:prstGeom prst="rect">
            <a:avLst/>
          </a:prstGeom>
          <a:noFill/>
        </p:spPr>
        <p:txBody>
          <a:bodyPr wrap="square">
            <a:spAutoFit/>
          </a:bodyPr>
          <a:lstStyle/>
          <a:p>
            <a:r>
              <a:rPr lang="en-US" sz="2000" b="1">
                <a:solidFill>
                  <a:schemeClr val="bg1"/>
                </a:solidFill>
                <a:latin typeface="Red Hat Text" panose="02010503040201060303" pitchFamily="2" charset="0"/>
                <a:ea typeface="Red Hat Text" panose="02010503040201060303" pitchFamily="2" charset="0"/>
                <a:cs typeface="Red Hat Text" panose="02010503040201060303" pitchFamily="2" charset="0"/>
              </a:rPr>
              <a:t>$464</a:t>
            </a:r>
          </a:p>
        </p:txBody>
      </p:sp>
      <p:sp>
        <p:nvSpPr>
          <p:cNvPr id="10" name="Freeform 11">
            <a:extLst>
              <a:ext uri="{FF2B5EF4-FFF2-40B4-BE49-F238E27FC236}">
                <a16:creationId xmlns:a16="http://schemas.microsoft.com/office/drawing/2014/main" id="{DA17D2A2-1C54-E915-E061-5655A654D31F}"/>
              </a:ext>
            </a:extLst>
          </p:cNvPr>
          <p:cNvSpPr/>
          <p:nvPr/>
        </p:nvSpPr>
        <p:spPr>
          <a:xfrm>
            <a:off x="0" y="0"/>
            <a:ext cx="12192000" cy="382711"/>
          </a:xfrm>
          <a:custGeom>
            <a:avLst/>
            <a:gdLst/>
            <a:ahLst/>
            <a:cxnLst/>
            <a:rect l="l" t="t" r="r" b="b"/>
            <a:pathLst>
              <a:path w="24384000" h="7005193">
                <a:moveTo>
                  <a:pt x="0" y="0"/>
                </a:moveTo>
                <a:lnTo>
                  <a:pt x="24384000" y="0"/>
                </a:lnTo>
                <a:lnTo>
                  <a:pt x="24384000" y="7005193"/>
                </a:lnTo>
                <a:lnTo>
                  <a:pt x="0" y="7005193"/>
                </a:lnTo>
                <a:close/>
              </a:path>
            </a:pathLst>
          </a:custGeom>
          <a:solidFill>
            <a:srgbClr val="3C4D83"/>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6" name="TextBox 5">
            <a:extLst>
              <a:ext uri="{FF2B5EF4-FFF2-40B4-BE49-F238E27FC236}">
                <a16:creationId xmlns:a16="http://schemas.microsoft.com/office/drawing/2014/main" id="{A5D0F6BB-D250-38B8-3688-CE4D43FA6BD2}"/>
              </a:ext>
            </a:extLst>
          </p:cNvPr>
          <p:cNvSpPr txBox="1"/>
          <p:nvPr/>
        </p:nvSpPr>
        <p:spPr>
          <a:xfrm>
            <a:off x="2528454" y="6350001"/>
            <a:ext cx="7169727"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100">
                <a:solidFill>
                  <a:schemeClr val="tx1">
                    <a:lumMod val="76000"/>
                    <a:lumOff val="24000"/>
                  </a:schemeClr>
                </a:solidFill>
                <a:latin typeface="Red Hat Text"/>
                <a:ea typeface="Poppins"/>
                <a:cs typeface="Poppins"/>
              </a:rPr>
              <a:t>Get Covered Illinois   |    Illinois</a:t>
            </a:r>
            <a:r>
              <a:rPr lang="en-US" sz="1100" i="0" u="none" strike="noStrike" baseline="0">
                <a:solidFill>
                  <a:schemeClr val="tx1">
                    <a:lumMod val="76000"/>
                    <a:lumOff val="24000"/>
                  </a:schemeClr>
                </a:solidFill>
                <a:latin typeface="Red Hat Text"/>
                <a:ea typeface="Poppins"/>
                <a:cs typeface="Poppins"/>
              </a:rPr>
              <a:t> Health Benefits Exchange Advisory Committee Meeting</a:t>
            </a:r>
            <a:r>
              <a:rPr sz="1100" b="0" i="0">
                <a:solidFill>
                  <a:schemeClr val="tx1">
                    <a:lumMod val="76000"/>
                    <a:lumOff val="24000"/>
                  </a:schemeClr>
                </a:solidFill>
                <a:latin typeface="Red Hat Text"/>
                <a:ea typeface="Poppins"/>
                <a:cs typeface="Poppins"/>
              </a:rPr>
              <a:t>​</a:t>
            </a:r>
            <a:r>
              <a:rPr lang="en-US" sz="1100">
                <a:solidFill>
                  <a:schemeClr val="tx1">
                    <a:lumMod val="76000"/>
                    <a:lumOff val="24000"/>
                  </a:schemeClr>
                </a:solidFill>
                <a:latin typeface="Red Hat Text"/>
                <a:ea typeface="Poppins"/>
                <a:cs typeface="Poppins"/>
              </a:rPr>
              <a:t>  |   December 2025</a:t>
            </a:r>
            <a:endParaRPr lang="en-US" sz="1100">
              <a:solidFill>
                <a:schemeClr val="tx1">
                  <a:lumMod val="76000"/>
                  <a:lumOff val="24000"/>
                </a:schemeClr>
              </a:solidFill>
              <a:latin typeface="Red Hat Text"/>
            </a:endParaRPr>
          </a:p>
        </p:txBody>
      </p:sp>
    </p:spTree>
    <p:extLst>
      <p:ext uri="{BB962C8B-B14F-4D97-AF65-F5344CB8AC3E}">
        <p14:creationId xmlns:p14="http://schemas.microsoft.com/office/powerpoint/2010/main" val="20943878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042BFB-7D85-9E0B-E847-8880AB1E5EBA}"/>
            </a:ext>
          </a:extLst>
        </p:cNvPr>
        <p:cNvGrpSpPr/>
        <p:nvPr/>
      </p:nvGrpSpPr>
      <p:grpSpPr>
        <a:xfrm>
          <a:off x="0" y="0"/>
          <a:ext cx="0" cy="0"/>
          <a:chOff x="0" y="0"/>
          <a:chExt cx="0" cy="0"/>
        </a:xfrm>
      </p:grpSpPr>
      <p:sp>
        <p:nvSpPr>
          <p:cNvPr id="7" name="Google Shape;388;p16">
            <a:extLst>
              <a:ext uri="{FF2B5EF4-FFF2-40B4-BE49-F238E27FC236}">
                <a16:creationId xmlns:a16="http://schemas.microsoft.com/office/drawing/2014/main" id="{620C3148-F141-261C-5741-3F2B4F9CB279}"/>
              </a:ext>
            </a:extLst>
          </p:cNvPr>
          <p:cNvSpPr txBox="1"/>
          <p:nvPr/>
        </p:nvSpPr>
        <p:spPr>
          <a:xfrm>
            <a:off x="381456" y="571677"/>
            <a:ext cx="6095381" cy="64629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3600" b="1" u="none" strike="noStrike" cap="none">
                <a:solidFill>
                  <a:schemeClr val="lt2"/>
                </a:solidFill>
                <a:latin typeface="Poppins"/>
                <a:ea typeface="Century Gothic"/>
                <a:cs typeface="Century Gothic"/>
                <a:sym typeface="Century Gothic"/>
              </a:rPr>
              <a:t>Silver Loading</a:t>
            </a:r>
            <a:endParaRPr lang="en-US" sz="3600" b="0" u="none" strike="noStrike" cap="none">
              <a:solidFill>
                <a:schemeClr val="lt2"/>
              </a:solidFill>
              <a:latin typeface="Poppins"/>
              <a:ea typeface="Arial"/>
              <a:cs typeface="Arial"/>
            </a:endParaRPr>
          </a:p>
        </p:txBody>
      </p:sp>
      <p:sp>
        <p:nvSpPr>
          <p:cNvPr id="3" name="TextBox 3">
            <a:extLst>
              <a:ext uri="{FF2B5EF4-FFF2-40B4-BE49-F238E27FC236}">
                <a16:creationId xmlns:a16="http://schemas.microsoft.com/office/drawing/2014/main" id="{19EC174D-DF7C-93BD-6E82-F7B0E20CCF40}"/>
              </a:ext>
            </a:extLst>
          </p:cNvPr>
          <p:cNvSpPr txBox="1"/>
          <p:nvPr/>
        </p:nvSpPr>
        <p:spPr>
          <a:xfrm>
            <a:off x="379993" y="2258063"/>
            <a:ext cx="5738962" cy="1077218"/>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marR="0" lvl="0" algn="l" rtl="0">
              <a:lnSpc>
                <a:spcPct val="100000"/>
              </a:lnSpc>
              <a:spcBef>
                <a:spcPts val="0"/>
              </a:spcBef>
              <a:spcAft>
                <a:spcPts val="0"/>
              </a:spcAft>
              <a:defRPr lang="en-US"/>
            </a:defPPr>
            <a:lvl1pPr marL="0" marR="0" lvl="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1pPr>
            <a:lvl2pPr marL="457200" marR="0" lvl="1"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2pPr>
            <a:lvl3pPr marL="914400" marR="0" lvl="2"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3pPr>
            <a:lvl4pPr marL="1371600" marR="0" lvl="3"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4pPr>
            <a:lvl5pPr marL="1828800" marR="0" lvl="4"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5pPr>
            <a:lvl6pPr marL="2286000" marR="0" lvl="5"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6pPr>
            <a:lvl7pPr marL="2743200" marR="0" lvl="6"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7pPr>
            <a:lvl8pPr marL="3200400" marR="0" lvl="7"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8pPr>
            <a:lvl9pPr marL="3657600" marR="0" lvl="8"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9pPr>
          </a:lstStyle>
          <a:p>
            <a:pPr marL="285750" indent="-285750">
              <a:buChar char="•"/>
            </a:pPr>
            <a:r>
              <a:rPr lang="en-US" sz="1600">
                <a:latin typeface="Red Hat Text"/>
              </a:rPr>
              <a:t>Average net premiums for Silver plans increased by 142%. </a:t>
            </a:r>
          </a:p>
          <a:p>
            <a:pPr marL="285750" indent="-285750">
              <a:buChar char="•"/>
            </a:pPr>
            <a:r>
              <a:rPr lang="en-US" sz="1600">
                <a:latin typeface="Red Hat Text"/>
              </a:rPr>
              <a:t>Average net premiums for Bronze plans increased by 34%</a:t>
            </a:r>
          </a:p>
          <a:p>
            <a:pPr marL="285750" indent="-285750">
              <a:buChar char="•"/>
            </a:pPr>
            <a:r>
              <a:rPr lang="en-US" sz="1600">
                <a:latin typeface="Red Hat Text"/>
              </a:rPr>
              <a:t>Average net premiums for Gold plans </a:t>
            </a:r>
            <a:r>
              <a:rPr lang="en-US" sz="1600" b="1">
                <a:latin typeface="Red Hat Text"/>
              </a:rPr>
              <a:t>decreased </a:t>
            </a:r>
            <a:r>
              <a:rPr lang="en-US" sz="1600">
                <a:latin typeface="Red Hat Text"/>
              </a:rPr>
              <a:t>by 28%. </a:t>
            </a:r>
          </a:p>
        </p:txBody>
      </p:sp>
      <p:graphicFrame>
        <p:nvGraphicFramePr>
          <p:cNvPr id="11" name="Table 10">
            <a:extLst>
              <a:ext uri="{FF2B5EF4-FFF2-40B4-BE49-F238E27FC236}">
                <a16:creationId xmlns:a16="http://schemas.microsoft.com/office/drawing/2014/main" id="{827211A0-31C3-651D-E531-492A0DA3D467}"/>
              </a:ext>
            </a:extLst>
          </p:cNvPr>
          <p:cNvGraphicFramePr>
            <a:graphicFrameLocks noGrp="1"/>
          </p:cNvGraphicFramePr>
          <p:nvPr/>
        </p:nvGraphicFramePr>
        <p:xfrm>
          <a:off x="6505376" y="1646707"/>
          <a:ext cx="5706135" cy="625920"/>
        </p:xfrm>
        <a:graphic>
          <a:graphicData uri="http://schemas.openxmlformats.org/drawingml/2006/table">
            <a:tbl>
              <a:tblPr firstRow="1" bandRow="1">
                <a:tableStyleId>{5C22544A-7EE6-4342-B048-85BDC9FD1C3A}</a:tableStyleId>
              </a:tblPr>
              <a:tblGrid>
                <a:gridCol w="1902045">
                  <a:extLst>
                    <a:ext uri="{9D8B030D-6E8A-4147-A177-3AD203B41FA5}">
                      <a16:colId xmlns:a16="http://schemas.microsoft.com/office/drawing/2014/main" val="2152932707"/>
                    </a:ext>
                  </a:extLst>
                </a:gridCol>
                <a:gridCol w="1902045">
                  <a:extLst>
                    <a:ext uri="{9D8B030D-6E8A-4147-A177-3AD203B41FA5}">
                      <a16:colId xmlns:a16="http://schemas.microsoft.com/office/drawing/2014/main" val="1473769581"/>
                    </a:ext>
                  </a:extLst>
                </a:gridCol>
                <a:gridCol w="1902045">
                  <a:extLst>
                    <a:ext uri="{9D8B030D-6E8A-4147-A177-3AD203B41FA5}">
                      <a16:colId xmlns:a16="http://schemas.microsoft.com/office/drawing/2014/main" val="4067588360"/>
                    </a:ext>
                  </a:extLst>
                </a:gridCol>
              </a:tblGrid>
              <a:tr h="327421">
                <a:tc>
                  <a:txBody>
                    <a:bodyPr/>
                    <a:lstStyle/>
                    <a:p>
                      <a:pPr lvl="0">
                        <a:buNone/>
                      </a:pPr>
                      <a:r>
                        <a:rPr lang="en-US" sz="1350">
                          <a:latin typeface="Red Hat Text"/>
                          <a:ea typeface="Red Hat Text" panose="02010503040201060303" pitchFamily="2" charset="0"/>
                          <a:cs typeface="Red Hat Text" panose="02010503040201060303" pitchFamily="2" charset="0"/>
                        </a:rPr>
                        <a:t>Lowest Bronze</a:t>
                      </a:r>
                    </a:p>
                  </a:txBody>
                  <a:tcPr/>
                </a:tc>
                <a:tc>
                  <a:txBody>
                    <a:bodyPr/>
                    <a:lstStyle/>
                    <a:p>
                      <a:pPr lvl="0">
                        <a:buNone/>
                      </a:pPr>
                      <a:r>
                        <a:rPr lang="en-US" sz="1350">
                          <a:latin typeface="Red Hat Text"/>
                          <a:ea typeface="Red Hat Text"/>
                          <a:cs typeface="Red Hat Text"/>
                        </a:rPr>
                        <a:t>Lowest Silver</a:t>
                      </a:r>
                    </a:p>
                  </a:txBody>
                  <a:tcPr/>
                </a:tc>
                <a:tc>
                  <a:txBody>
                    <a:bodyPr/>
                    <a:lstStyle/>
                    <a:p>
                      <a:r>
                        <a:rPr lang="en-US" sz="1350">
                          <a:latin typeface="Red Hat Text"/>
                          <a:ea typeface="Red Hat Text"/>
                          <a:cs typeface="Red Hat Text"/>
                        </a:rPr>
                        <a:t>Lowest Gold</a:t>
                      </a:r>
                    </a:p>
                  </a:txBody>
                  <a:tcPr/>
                </a:tc>
                <a:extLst>
                  <a:ext uri="{0D108BD9-81ED-4DB2-BD59-A6C34878D82A}">
                    <a16:rowId xmlns:a16="http://schemas.microsoft.com/office/drawing/2014/main" val="2149437782"/>
                  </a:ext>
                </a:extLst>
              </a:tr>
              <a:tr h="298499">
                <a:tc>
                  <a:txBody>
                    <a:bodyPr/>
                    <a:lstStyle/>
                    <a:p>
                      <a:pPr lvl="0">
                        <a:buNone/>
                      </a:pPr>
                      <a:r>
                        <a:rPr lang="en-US" sz="1350" b="1" i="0" u="none" strike="noStrike" noProof="0">
                          <a:latin typeface="Red Hat Text"/>
                        </a:rPr>
                        <a:t>$157.09</a:t>
                      </a:r>
                    </a:p>
                  </a:txBody>
                  <a:tcPr/>
                </a:tc>
                <a:tc>
                  <a:txBody>
                    <a:bodyPr/>
                    <a:lstStyle/>
                    <a:p>
                      <a:pPr lvl="0">
                        <a:buNone/>
                      </a:pPr>
                      <a:r>
                        <a:rPr lang="en-US" sz="1350" b="1" i="0" u="none" strike="noStrike" kern="1200" noProof="0">
                          <a:solidFill>
                            <a:schemeClr val="dk1"/>
                          </a:solidFill>
                          <a:latin typeface="Red Hat Text"/>
                        </a:rPr>
                        <a:t>$280.82</a:t>
                      </a:r>
                    </a:p>
                  </a:txBody>
                  <a:tcPr/>
                </a:tc>
                <a:tc>
                  <a:txBody>
                    <a:bodyPr/>
                    <a:lstStyle/>
                    <a:p>
                      <a:pPr lvl="0">
                        <a:buNone/>
                      </a:pPr>
                      <a:r>
                        <a:rPr lang="en-US" sz="1350" b="1" i="0" u="none" strike="noStrike" kern="1200" noProof="0">
                          <a:solidFill>
                            <a:schemeClr val="dk1"/>
                          </a:solidFill>
                          <a:latin typeface="Red Hat Text"/>
                        </a:rPr>
                        <a:t>$ 227.86 </a:t>
                      </a:r>
                      <a:endParaRPr lang="en-US" sz="1350" b="1" i="0" u="none" strike="noStrike" kern="1200">
                        <a:solidFill>
                          <a:schemeClr val="dk1"/>
                        </a:solidFill>
                        <a:latin typeface="Red Hat Text"/>
                        <a:ea typeface="+mn-ea"/>
                        <a:cs typeface="+mn-cs"/>
                      </a:endParaRPr>
                    </a:p>
                  </a:txBody>
                  <a:tcPr/>
                </a:tc>
                <a:extLst>
                  <a:ext uri="{0D108BD9-81ED-4DB2-BD59-A6C34878D82A}">
                    <a16:rowId xmlns:a16="http://schemas.microsoft.com/office/drawing/2014/main" val="1675655253"/>
                  </a:ext>
                </a:extLst>
              </a:tr>
            </a:tbl>
          </a:graphicData>
        </a:graphic>
      </p:graphicFrame>
      <p:sp>
        <p:nvSpPr>
          <p:cNvPr id="12" name="TextBox 3">
            <a:extLst>
              <a:ext uri="{FF2B5EF4-FFF2-40B4-BE49-F238E27FC236}">
                <a16:creationId xmlns:a16="http://schemas.microsoft.com/office/drawing/2014/main" id="{C9531D06-4C3D-5A1E-69DB-5914BA4CFE86}"/>
              </a:ext>
            </a:extLst>
          </p:cNvPr>
          <p:cNvSpPr txBox="1"/>
          <p:nvPr/>
        </p:nvSpPr>
        <p:spPr>
          <a:xfrm>
            <a:off x="6422785" y="1330819"/>
            <a:ext cx="6272090" cy="307777"/>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marR="0" lvl="0" algn="l" rtl="0">
              <a:lnSpc>
                <a:spcPct val="100000"/>
              </a:lnSpc>
              <a:spcBef>
                <a:spcPts val="0"/>
              </a:spcBef>
              <a:spcAft>
                <a:spcPts val="0"/>
              </a:spcAft>
              <a:defRPr lang="en-US"/>
            </a:defPPr>
            <a:lvl1pPr marL="0" marR="0" lvl="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1pPr>
            <a:lvl2pPr marL="457200" marR="0" lvl="1"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2pPr>
            <a:lvl3pPr marL="914400" marR="0" lvl="2"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3pPr>
            <a:lvl4pPr marL="1371600" marR="0" lvl="3"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4pPr>
            <a:lvl5pPr marL="1828800" marR="0" lvl="4"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5pPr>
            <a:lvl6pPr marL="2286000" marR="0" lvl="5"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6pPr>
            <a:lvl7pPr marL="2743200" marR="0" lvl="6"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7pPr>
            <a:lvl8pPr marL="3200400" marR="0" lvl="7"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8pPr>
            <a:lvl9pPr marL="3657600" marR="0" lvl="8"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9pPr>
          </a:lstStyle>
          <a:p>
            <a:r>
              <a:rPr lang="en-US" sz="1350">
                <a:latin typeface="Red Hat Text"/>
              </a:rPr>
              <a:t>40-year-old single person in Cook county making $40,000 a year</a:t>
            </a:r>
          </a:p>
        </p:txBody>
      </p:sp>
      <p:graphicFrame>
        <p:nvGraphicFramePr>
          <p:cNvPr id="2" name="Table 1">
            <a:extLst>
              <a:ext uri="{FF2B5EF4-FFF2-40B4-BE49-F238E27FC236}">
                <a16:creationId xmlns:a16="http://schemas.microsoft.com/office/drawing/2014/main" id="{EE61AAC6-0901-AA4A-7F3B-BD13A157B63B}"/>
              </a:ext>
            </a:extLst>
          </p:cNvPr>
          <p:cNvGraphicFramePr>
            <a:graphicFrameLocks noGrp="1"/>
          </p:cNvGraphicFramePr>
          <p:nvPr/>
        </p:nvGraphicFramePr>
        <p:xfrm>
          <a:off x="6505715" y="2871449"/>
          <a:ext cx="5734074" cy="595679"/>
        </p:xfrm>
        <a:graphic>
          <a:graphicData uri="http://schemas.openxmlformats.org/drawingml/2006/table">
            <a:tbl>
              <a:tblPr firstRow="1" bandRow="1">
                <a:tableStyleId>{5C22544A-7EE6-4342-B048-85BDC9FD1C3A}</a:tableStyleId>
              </a:tblPr>
              <a:tblGrid>
                <a:gridCol w="1911358">
                  <a:extLst>
                    <a:ext uri="{9D8B030D-6E8A-4147-A177-3AD203B41FA5}">
                      <a16:colId xmlns:a16="http://schemas.microsoft.com/office/drawing/2014/main" val="2152932707"/>
                    </a:ext>
                  </a:extLst>
                </a:gridCol>
                <a:gridCol w="1911358">
                  <a:extLst>
                    <a:ext uri="{9D8B030D-6E8A-4147-A177-3AD203B41FA5}">
                      <a16:colId xmlns:a16="http://schemas.microsoft.com/office/drawing/2014/main" val="1473769581"/>
                    </a:ext>
                  </a:extLst>
                </a:gridCol>
                <a:gridCol w="1911358">
                  <a:extLst>
                    <a:ext uri="{9D8B030D-6E8A-4147-A177-3AD203B41FA5}">
                      <a16:colId xmlns:a16="http://schemas.microsoft.com/office/drawing/2014/main" val="4067588360"/>
                    </a:ext>
                  </a:extLst>
                </a:gridCol>
              </a:tblGrid>
              <a:tr h="298499">
                <a:tc>
                  <a:txBody>
                    <a:bodyPr/>
                    <a:lstStyle/>
                    <a:p>
                      <a:pPr lvl="0">
                        <a:buNone/>
                      </a:pPr>
                      <a:r>
                        <a:rPr lang="en-US" sz="1350">
                          <a:latin typeface="Red Hat Text"/>
                          <a:ea typeface="Red Hat Text" panose="02010503040201060303" pitchFamily="2" charset="0"/>
                          <a:cs typeface="Red Hat Text" panose="02010503040201060303" pitchFamily="2" charset="0"/>
                        </a:rPr>
                        <a:t>Lowest Bronze</a:t>
                      </a:r>
                    </a:p>
                  </a:txBody>
                  <a:tcPr/>
                </a:tc>
                <a:tc>
                  <a:txBody>
                    <a:bodyPr/>
                    <a:lstStyle/>
                    <a:p>
                      <a:pPr lvl="0">
                        <a:buNone/>
                      </a:pPr>
                      <a:r>
                        <a:rPr lang="en-US" sz="1350">
                          <a:latin typeface="Red Hat Text"/>
                          <a:ea typeface="Red Hat Text"/>
                          <a:cs typeface="Red Hat Text"/>
                        </a:rPr>
                        <a:t>Lowest Silver</a:t>
                      </a:r>
                    </a:p>
                  </a:txBody>
                  <a:tcPr/>
                </a:tc>
                <a:tc>
                  <a:txBody>
                    <a:bodyPr/>
                    <a:lstStyle/>
                    <a:p>
                      <a:r>
                        <a:rPr lang="en-US" sz="1350">
                          <a:latin typeface="Red Hat Text"/>
                          <a:ea typeface="Red Hat Text"/>
                          <a:cs typeface="Red Hat Text"/>
                        </a:rPr>
                        <a:t>Lowest Gold</a:t>
                      </a:r>
                    </a:p>
                  </a:txBody>
                  <a:tcPr/>
                </a:tc>
                <a:extLst>
                  <a:ext uri="{0D108BD9-81ED-4DB2-BD59-A6C34878D82A}">
                    <a16:rowId xmlns:a16="http://schemas.microsoft.com/office/drawing/2014/main" val="2149437782"/>
                  </a:ext>
                </a:extLst>
              </a:tr>
              <a:tr h="292100">
                <a:tc>
                  <a:txBody>
                    <a:bodyPr/>
                    <a:lstStyle/>
                    <a:p>
                      <a:pPr lvl="0">
                        <a:buNone/>
                      </a:pPr>
                      <a:r>
                        <a:rPr lang="en-US" sz="1350" b="1" i="0" u="none" strike="noStrike" noProof="0">
                          <a:latin typeface="Red Hat Text"/>
                        </a:rPr>
                        <a:t>$3.61</a:t>
                      </a:r>
                    </a:p>
                  </a:txBody>
                  <a:tcPr/>
                </a:tc>
                <a:tc>
                  <a:txBody>
                    <a:bodyPr/>
                    <a:lstStyle/>
                    <a:p>
                      <a:pPr lvl="0">
                        <a:buNone/>
                      </a:pPr>
                      <a:r>
                        <a:rPr lang="en-US" sz="1350" b="1" i="0" u="none" strike="noStrike" kern="1200" noProof="0">
                          <a:solidFill>
                            <a:schemeClr val="dk1"/>
                          </a:solidFill>
                          <a:latin typeface="Red Hat Text"/>
                        </a:rPr>
                        <a:t>$476.70</a:t>
                      </a:r>
                    </a:p>
                  </a:txBody>
                  <a:tcPr/>
                </a:tc>
                <a:tc>
                  <a:txBody>
                    <a:bodyPr/>
                    <a:lstStyle/>
                    <a:p>
                      <a:pPr lvl="0">
                        <a:buNone/>
                      </a:pPr>
                      <a:r>
                        <a:rPr lang="en-US" sz="1350" b="1" i="0" u="none" strike="noStrike" kern="1200" noProof="0">
                          <a:solidFill>
                            <a:schemeClr val="dk1"/>
                          </a:solidFill>
                          <a:latin typeface="Red Hat Text"/>
                        </a:rPr>
                        <a:t>$106</a:t>
                      </a:r>
                      <a:endParaRPr lang="en-US" b="1">
                        <a:latin typeface="Red Hat Text"/>
                      </a:endParaRPr>
                    </a:p>
                  </a:txBody>
                  <a:tcPr/>
                </a:tc>
                <a:extLst>
                  <a:ext uri="{0D108BD9-81ED-4DB2-BD59-A6C34878D82A}">
                    <a16:rowId xmlns:a16="http://schemas.microsoft.com/office/drawing/2014/main" val="1675655253"/>
                  </a:ext>
                </a:extLst>
              </a:tr>
            </a:tbl>
          </a:graphicData>
        </a:graphic>
      </p:graphicFrame>
      <p:sp>
        <p:nvSpPr>
          <p:cNvPr id="4" name="TextBox 3">
            <a:extLst>
              <a:ext uri="{FF2B5EF4-FFF2-40B4-BE49-F238E27FC236}">
                <a16:creationId xmlns:a16="http://schemas.microsoft.com/office/drawing/2014/main" id="{99ED6FFE-8297-B462-DCDB-D3F953B66544}"/>
              </a:ext>
            </a:extLst>
          </p:cNvPr>
          <p:cNvSpPr txBox="1"/>
          <p:nvPr/>
        </p:nvSpPr>
        <p:spPr>
          <a:xfrm>
            <a:off x="6487169" y="2564848"/>
            <a:ext cx="6272090" cy="307777"/>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marR="0" lvl="0" algn="l" rtl="0">
              <a:lnSpc>
                <a:spcPct val="100000"/>
              </a:lnSpc>
              <a:spcBef>
                <a:spcPts val="0"/>
              </a:spcBef>
              <a:spcAft>
                <a:spcPts val="0"/>
              </a:spcAft>
              <a:defRPr lang="en-US"/>
            </a:defPPr>
            <a:lvl1pPr marL="0" marR="0" lvl="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1pPr>
            <a:lvl2pPr marL="457200" marR="0" lvl="1"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2pPr>
            <a:lvl3pPr marL="914400" marR="0" lvl="2"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3pPr>
            <a:lvl4pPr marL="1371600" marR="0" lvl="3"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4pPr>
            <a:lvl5pPr marL="1828800" marR="0" lvl="4"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5pPr>
            <a:lvl6pPr marL="2286000" marR="0" lvl="5"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6pPr>
            <a:lvl7pPr marL="2743200" marR="0" lvl="6"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7pPr>
            <a:lvl8pPr marL="3200400" marR="0" lvl="7"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8pPr>
            <a:lvl9pPr marL="3657600" marR="0" lvl="8"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9pPr>
          </a:lstStyle>
          <a:p>
            <a:r>
              <a:rPr lang="en-US" sz="1350">
                <a:solidFill>
                  <a:schemeClr val="accent4"/>
                </a:solidFill>
                <a:latin typeface="Red Hat Text"/>
              </a:rPr>
              <a:t>50-year-old couple in Shelby county making $60,000 a year</a:t>
            </a:r>
          </a:p>
        </p:txBody>
      </p:sp>
      <p:graphicFrame>
        <p:nvGraphicFramePr>
          <p:cNvPr id="5" name="Table 4">
            <a:extLst>
              <a:ext uri="{FF2B5EF4-FFF2-40B4-BE49-F238E27FC236}">
                <a16:creationId xmlns:a16="http://schemas.microsoft.com/office/drawing/2014/main" id="{EE57C2CC-64CD-1E7C-AEE0-FC62BEE96ACA}"/>
              </a:ext>
            </a:extLst>
          </p:cNvPr>
          <p:cNvGraphicFramePr>
            <a:graphicFrameLocks noGrp="1"/>
          </p:cNvGraphicFramePr>
          <p:nvPr/>
        </p:nvGraphicFramePr>
        <p:xfrm>
          <a:off x="6493015" y="4357349"/>
          <a:ext cx="5710800" cy="596998"/>
        </p:xfrm>
        <a:graphic>
          <a:graphicData uri="http://schemas.openxmlformats.org/drawingml/2006/table">
            <a:tbl>
              <a:tblPr firstRow="1" bandRow="1">
                <a:tableStyleId>{5C22544A-7EE6-4342-B048-85BDC9FD1C3A}</a:tableStyleId>
              </a:tblPr>
              <a:tblGrid>
                <a:gridCol w="1903600">
                  <a:extLst>
                    <a:ext uri="{9D8B030D-6E8A-4147-A177-3AD203B41FA5}">
                      <a16:colId xmlns:a16="http://schemas.microsoft.com/office/drawing/2014/main" val="2152932707"/>
                    </a:ext>
                  </a:extLst>
                </a:gridCol>
                <a:gridCol w="1903600">
                  <a:extLst>
                    <a:ext uri="{9D8B030D-6E8A-4147-A177-3AD203B41FA5}">
                      <a16:colId xmlns:a16="http://schemas.microsoft.com/office/drawing/2014/main" val="1473769581"/>
                    </a:ext>
                  </a:extLst>
                </a:gridCol>
                <a:gridCol w="1903600">
                  <a:extLst>
                    <a:ext uri="{9D8B030D-6E8A-4147-A177-3AD203B41FA5}">
                      <a16:colId xmlns:a16="http://schemas.microsoft.com/office/drawing/2014/main" val="4067588360"/>
                    </a:ext>
                  </a:extLst>
                </a:gridCol>
              </a:tblGrid>
              <a:tr h="298499">
                <a:tc>
                  <a:txBody>
                    <a:bodyPr/>
                    <a:lstStyle/>
                    <a:p>
                      <a:pPr lvl="0">
                        <a:buNone/>
                      </a:pPr>
                      <a:r>
                        <a:rPr lang="en-US" sz="1350">
                          <a:latin typeface="Red Hat Text"/>
                          <a:ea typeface="Red Hat Text" panose="02010503040201060303" pitchFamily="2" charset="0"/>
                          <a:cs typeface="Red Hat Text" panose="02010503040201060303" pitchFamily="2" charset="0"/>
                        </a:rPr>
                        <a:t>Lowest Bronze</a:t>
                      </a:r>
                    </a:p>
                  </a:txBody>
                  <a:tcPr/>
                </a:tc>
                <a:tc>
                  <a:txBody>
                    <a:bodyPr/>
                    <a:lstStyle/>
                    <a:p>
                      <a:pPr lvl="0">
                        <a:buNone/>
                      </a:pPr>
                      <a:r>
                        <a:rPr lang="en-US" sz="1350">
                          <a:latin typeface="Red Hat Text"/>
                          <a:ea typeface="Red Hat Text"/>
                          <a:cs typeface="Red Hat Text"/>
                        </a:rPr>
                        <a:t>Lowest Silver</a:t>
                      </a:r>
                    </a:p>
                  </a:txBody>
                  <a:tcPr/>
                </a:tc>
                <a:tc>
                  <a:txBody>
                    <a:bodyPr/>
                    <a:lstStyle/>
                    <a:p>
                      <a:r>
                        <a:rPr lang="en-US" sz="1350">
                          <a:latin typeface="Red Hat Text"/>
                          <a:ea typeface="Red Hat Text"/>
                          <a:cs typeface="Red Hat Text"/>
                        </a:rPr>
                        <a:t>Lowest Gold</a:t>
                      </a:r>
                    </a:p>
                  </a:txBody>
                  <a:tcPr/>
                </a:tc>
                <a:extLst>
                  <a:ext uri="{0D108BD9-81ED-4DB2-BD59-A6C34878D82A}">
                    <a16:rowId xmlns:a16="http://schemas.microsoft.com/office/drawing/2014/main" val="2149437782"/>
                  </a:ext>
                </a:extLst>
              </a:tr>
              <a:tr h="298499">
                <a:tc>
                  <a:txBody>
                    <a:bodyPr/>
                    <a:lstStyle/>
                    <a:p>
                      <a:pPr lvl="0">
                        <a:buNone/>
                      </a:pPr>
                      <a:r>
                        <a:rPr lang="en-US" sz="1350" b="1" i="0" u="none" strike="noStrike" noProof="0">
                          <a:latin typeface="Red Hat Text"/>
                        </a:rPr>
                        <a:t>$6.46</a:t>
                      </a:r>
                    </a:p>
                  </a:txBody>
                  <a:tcPr/>
                </a:tc>
                <a:tc>
                  <a:txBody>
                    <a:bodyPr/>
                    <a:lstStyle/>
                    <a:p>
                      <a:pPr lvl="0">
                        <a:buNone/>
                      </a:pPr>
                      <a:r>
                        <a:rPr lang="en-US" sz="1350" b="1" i="0" u="none" strike="noStrike" kern="1200" noProof="0">
                          <a:solidFill>
                            <a:schemeClr val="dk1"/>
                          </a:solidFill>
                          <a:latin typeface="Red Hat Text"/>
                        </a:rPr>
                        <a:t>$847.18</a:t>
                      </a:r>
                    </a:p>
                  </a:txBody>
                  <a:tcPr/>
                </a:tc>
                <a:tc>
                  <a:txBody>
                    <a:bodyPr/>
                    <a:lstStyle/>
                    <a:p>
                      <a:pPr lvl="0">
                        <a:buNone/>
                      </a:pPr>
                      <a:r>
                        <a:rPr lang="en-US" sz="1350" b="1" i="0" u="none" strike="noStrike" kern="1200" noProof="0">
                          <a:solidFill>
                            <a:schemeClr val="dk1"/>
                          </a:solidFill>
                          <a:latin typeface="Red Hat Text"/>
                        </a:rPr>
                        <a:t>$7.20</a:t>
                      </a:r>
                      <a:endParaRPr lang="en-US" b="1">
                        <a:latin typeface="Red Hat Text"/>
                      </a:endParaRPr>
                    </a:p>
                  </a:txBody>
                  <a:tcPr/>
                </a:tc>
                <a:extLst>
                  <a:ext uri="{0D108BD9-81ED-4DB2-BD59-A6C34878D82A}">
                    <a16:rowId xmlns:a16="http://schemas.microsoft.com/office/drawing/2014/main" val="1675655253"/>
                  </a:ext>
                </a:extLst>
              </a:tr>
            </a:tbl>
          </a:graphicData>
        </a:graphic>
      </p:graphicFrame>
      <p:sp>
        <p:nvSpPr>
          <p:cNvPr id="6" name="TextBox 5">
            <a:extLst>
              <a:ext uri="{FF2B5EF4-FFF2-40B4-BE49-F238E27FC236}">
                <a16:creationId xmlns:a16="http://schemas.microsoft.com/office/drawing/2014/main" id="{4466865B-64F5-5EA6-8512-A2B0A3A68BE4}"/>
              </a:ext>
            </a:extLst>
          </p:cNvPr>
          <p:cNvSpPr txBox="1"/>
          <p:nvPr/>
        </p:nvSpPr>
        <p:spPr>
          <a:xfrm>
            <a:off x="6411275" y="3846518"/>
            <a:ext cx="5816983" cy="52322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marR="0" lvl="0" algn="l" rtl="0">
              <a:lnSpc>
                <a:spcPct val="100000"/>
              </a:lnSpc>
              <a:spcBef>
                <a:spcPts val="0"/>
              </a:spcBef>
              <a:spcAft>
                <a:spcPts val="0"/>
              </a:spcAft>
              <a:defRPr lang="en-US"/>
            </a:defPPr>
            <a:lvl1pPr marL="0" marR="0" lvl="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1pPr>
            <a:lvl2pPr marL="457200" marR="0" lvl="1"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2pPr>
            <a:lvl3pPr marL="914400" marR="0" lvl="2"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3pPr>
            <a:lvl4pPr marL="1371600" marR="0" lvl="3"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4pPr>
            <a:lvl5pPr marL="1828800" marR="0" lvl="4"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5pPr>
            <a:lvl6pPr marL="2286000" marR="0" lvl="5"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6pPr>
            <a:lvl7pPr marL="2743200" marR="0" lvl="6"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7pPr>
            <a:lvl8pPr marL="3200400" marR="0" lvl="7"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8pPr>
            <a:lvl9pPr marL="3657600" marR="0" lvl="8"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9pPr>
          </a:lstStyle>
          <a:p>
            <a:r>
              <a:rPr lang="en-US">
                <a:latin typeface="Red Hat Text"/>
              </a:rPr>
              <a:t>45-year-old couple with two children in Champaign county making $125,000 a year</a:t>
            </a:r>
          </a:p>
        </p:txBody>
      </p:sp>
      <p:sp>
        <p:nvSpPr>
          <p:cNvPr id="8" name="TextBox 7">
            <a:extLst>
              <a:ext uri="{FF2B5EF4-FFF2-40B4-BE49-F238E27FC236}">
                <a16:creationId xmlns:a16="http://schemas.microsoft.com/office/drawing/2014/main" id="{AD080C45-A116-DE14-0498-FE0787D8145E}"/>
              </a:ext>
            </a:extLst>
          </p:cNvPr>
          <p:cNvSpPr txBox="1"/>
          <p:nvPr/>
        </p:nvSpPr>
        <p:spPr>
          <a:xfrm>
            <a:off x="439119" y="1220491"/>
            <a:ext cx="5708543"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aseline="0">
                <a:latin typeface="Red Hat Text"/>
              </a:rPr>
              <a:t>Silver loading is a strategy newly implemented by Illinois this year that will increase </a:t>
            </a:r>
            <a:r>
              <a:rPr lang="en-US" sz="1600">
                <a:latin typeface="Red Hat Text"/>
              </a:rPr>
              <a:t>advanced </a:t>
            </a:r>
            <a:r>
              <a:rPr lang="en-US" sz="1600" baseline="0">
                <a:latin typeface="Red Hat Text"/>
              </a:rPr>
              <a:t>premium tax credits (APTC) for customers who qualify.</a:t>
            </a:r>
            <a:endParaRPr lang="en-US" sz="1600">
              <a:latin typeface="Red Hat Text"/>
              <a:cs typeface="Arial"/>
            </a:endParaRPr>
          </a:p>
        </p:txBody>
      </p:sp>
      <p:sp>
        <p:nvSpPr>
          <p:cNvPr id="9" name="TextBox 8">
            <a:extLst>
              <a:ext uri="{FF2B5EF4-FFF2-40B4-BE49-F238E27FC236}">
                <a16:creationId xmlns:a16="http://schemas.microsoft.com/office/drawing/2014/main" id="{9C4474C6-F962-441B-D784-98F0DBF9B22D}"/>
              </a:ext>
            </a:extLst>
          </p:cNvPr>
          <p:cNvSpPr txBox="1"/>
          <p:nvPr/>
        </p:nvSpPr>
        <p:spPr>
          <a:xfrm>
            <a:off x="443816" y="3452090"/>
            <a:ext cx="4868463" cy="135421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aseline="0">
                <a:latin typeface="Red Hat Text"/>
              </a:rPr>
              <a:t>Since APTC is calculated based on the premium of the second-lowest cost Silver "benchmark" plan in a county, </a:t>
            </a:r>
            <a:r>
              <a:rPr lang="en-US" sz="1600" b="1" baseline="0">
                <a:latin typeface="Red Hat Text"/>
              </a:rPr>
              <a:t>when the Silver plan </a:t>
            </a:r>
            <a:r>
              <a:rPr lang="en-US" sz="1600" b="1">
                <a:latin typeface="Red Hat Text"/>
              </a:rPr>
              <a:t>rate</a:t>
            </a:r>
            <a:r>
              <a:rPr lang="en-US" sz="1600" b="1" baseline="0">
                <a:latin typeface="Red Hat Text"/>
              </a:rPr>
              <a:t> </a:t>
            </a:r>
            <a:r>
              <a:rPr lang="en-US" sz="1600" b="1">
                <a:latin typeface="Red Hat Text"/>
              </a:rPr>
              <a:t>increases in a county</a:t>
            </a:r>
            <a:r>
              <a:rPr lang="en-US" sz="1600" b="1" baseline="0">
                <a:latin typeface="Red Hat Text"/>
              </a:rPr>
              <a:t>, so does APTC. </a:t>
            </a:r>
            <a:endParaRPr lang="en-US" sz="1600">
              <a:latin typeface="Arial" panose="020B0604020202020204"/>
              <a:cs typeface="Arial" panose="020B0604020202020204"/>
            </a:endParaRPr>
          </a:p>
          <a:p>
            <a:pPr algn="ctr"/>
            <a:endParaRPr lang="en-US">
              <a:latin typeface="Arial" panose="020B0604020202020204"/>
              <a:cs typeface="Arial" panose="020B0604020202020204"/>
            </a:endParaRPr>
          </a:p>
        </p:txBody>
      </p:sp>
      <p:sp>
        <p:nvSpPr>
          <p:cNvPr id="10" name="TextBox 9">
            <a:extLst>
              <a:ext uri="{FF2B5EF4-FFF2-40B4-BE49-F238E27FC236}">
                <a16:creationId xmlns:a16="http://schemas.microsoft.com/office/drawing/2014/main" id="{90A5FA1C-55C9-10E5-550F-2EFCB4061428}"/>
              </a:ext>
            </a:extLst>
          </p:cNvPr>
          <p:cNvSpPr txBox="1"/>
          <p:nvPr/>
        </p:nvSpPr>
        <p:spPr>
          <a:xfrm>
            <a:off x="439119" y="4785102"/>
            <a:ext cx="5411491"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baseline="0">
                <a:solidFill>
                  <a:srgbClr val="F16000"/>
                </a:solidFill>
                <a:latin typeface="Red Hat Text"/>
              </a:rPr>
              <a:t>APTC </a:t>
            </a:r>
            <a:r>
              <a:rPr lang="en-US" b="1">
                <a:solidFill>
                  <a:srgbClr val="F16000"/>
                </a:solidFill>
                <a:latin typeface="Red Hat Text"/>
              </a:rPr>
              <a:t>for qualified customers </a:t>
            </a:r>
            <a:r>
              <a:rPr lang="en-US" b="1" baseline="0">
                <a:solidFill>
                  <a:srgbClr val="F16000"/>
                </a:solidFill>
                <a:latin typeface="Red Hat Text"/>
              </a:rPr>
              <a:t>can be applied</a:t>
            </a:r>
            <a:r>
              <a:rPr lang="en-US" b="1">
                <a:solidFill>
                  <a:srgbClr val="F16000"/>
                </a:solidFill>
                <a:latin typeface="Red Hat Text"/>
              </a:rPr>
              <a:t> to enrollment in plans at any</a:t>
            </a:r>
            <a:r>
              <a:rPr lang="en-US" b="1" baseline="0">
                <a:solidFill>
                  <a:srgbClr val="F16000"/>
                </a:solidFill>
                <a:latin typeface="Red Hat Text"/>
              </a:rPr>
              <a:t> metal level. </a:t>
            </a:r>
            <a:endParaRPr lang="en-US"/>
          </a:p>
          <a:p>
            <a:pPr algn="ctr"/>
            <a:endParaRPr lang="en-US"/>
          </a:p>
        </p:txBody>
      </p:sp>
      <p:sp>
        <p:nvSpPr>
          <p:cNvPr id="14" name="TextBox 13">
            <a:extLst>
              <a:ext uri="{FF2B5EF4-FFF2-40B4-BE49-F238E27FC236}">
                <a16:creationId xmlns:a16="http://schemas.microsoft.com/office/drawing/2014/main" id="{8D8B04F3-C7CB-AF2F-C579-91E88EC6507F}"/>
              </a:ext>
            </a:extLst>
          </p:cNvPr>
          <p:cNvSpPr txBox="1"/>
          <p:nvPr/>
        </p:nvSpPr>
        <p:spPr>
          <a:xfrm>
            <a:off x="2528454" y="6350001"/>
            <a:ext cx="7169727"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100">
                <a:solidFill>
                  <a:schemeClr val="tx1">
                    <a:lumMod val="76000"/>
                    <a:lumOff val="24000"/>
                  </a:schemeClr>
                </a:solidFill>
                <a:latin typeface="Red Hat Text"/>
                <a:ea typeface="Poppins"/>
                <a:cs typeface="Poppins"/>
              </a:rPr>
              <a:t>Get Covered Illinois   |    Illinois</a:t>
            </a:r>
            <a:r>
              <a:rPr lang="en-US" sz="1100" i="0" u="none" strike="noStrike" baseline="0">
                <a:solidFill>
                  <a:schemeClr val="tx1">
                    <a:lumMod val="76000"/>
                    <a:lumOff val="24000"/>
                  </a:schemeClr>
                </a:solidFill>
                <a:latin typeface="Red Hat Text"/>
                <a:ea typeface="Poppins"/>
                <a:cs typeface="Poppins"/>
              </a:rPr>
              <a:t> Health Benefits Exchange Advisory Committee Meeting</a:t>
            </a:r>
            <a:r>
              <a:rPr sz="1100" b="0" i="0">
                <a:solidFill>
                  <a:schemeClr val="tx1">
                    <a:lumMod val="76000"/>
                    <a:lumOff val="24000"/>
                  </a:schemeClr>
                </a:solidFill>
                <a:latin typeface="Red Hat Text"/>
                <a:ea typeface="Poppins"/>
                <a:cs typeface="Poppins"/>
              </a:rPr>
              <a:t>​</a:t>
            </a:r>
            <a:r>
              <a:rPr lang="en-US" sz="1100">
                <a:solidFill>
                  <a:schemeClr val="tx1">
                    <a:lumMod val="76000"/>
                    <a:lumOff val="24000"/>
                  </a:schemeClr>
                </a:solidFill>
                <a:latin typeface="Red Hat Text"/>
                <a:ea typeface="Poppins"/>
                <a:cs typeface="Poppins"/>
              </a:rPr>
              <a:t>  |   December 2025</a:t>
            </a:r>
            <a:endParaRPr lang="en-US" sz="1100">
              <a:solidFill>
                <a:schemeClr val="tx1">
                  <a:lumMod val="76000"/>
                  <a:lumOff val="24000"/>
                </a:schemeClr>
              </a:solidFill>
              <a:latin typeface="Red Hat Text"/>
            </a:endParaRPr>
          </a:p>
        </p:txBody>
      </p:sp>
    </p:spTree>
    <p:custDataLst>
      <p:tags r:id="rId1"/>
    </p:custDataLst>
    <p:extLst>
      <p:ext uri="{BB962C8B-B14F-4D97-AF65-F5344CB8AC3E}">
        <p14:creationId xmlns:p14="http://schemas.microsoft.com/office/powerpoint/2010/main" val="38957711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92A5D9B-018D-E68C-A5F5-AA34E748D8A6}"/>
              </a:ext>
            </a:extLst>
          </p:cNvPr>
          <p:cNvSpPr>
            <a:spLocks noGrp="1"/>
          </p:cNvSpPr>
          <p:nvPr>
            <p:ph type="body" sz="quarter" idx="15"/>
          </p:nvPr>
        </p:nvSpPr>
        <p:spPr>
          <a:xfrm>
            <a:off x="585287" y="1206099"/>
            <a:ext cx="10944225" cy="3188565"/>
          </a:xfrm>
        </p:spPr>
        <p:txBody>
          <a:bodyPr lIns="91440" tIns="45720" rIns="91440" bIns="45720" anchor="t">
            <a:spAutoFit/>
          </a:bodyPr>
          <a:lstStyle/>
          <a:p>
            <a:pPr marL="342900" indent="-342900">
              <a:buFont typeface="Arial" panose="020B0604020202020204" pitchFamily="34" charset="0"/>
              <a:buChar char="•"/>
            </a:pPr>
            <a:r>
              <a:rPr lang="en-US" sz="2400">
                <a:latin typeface="Arial"/>
                <a:cs typeface="Arial"/>
              </a:rPr>
              <a:t>Upcoming Activities and Reminders</a:t>
            </a:r>
          </a:p>
          <a:p>
            <a:pPr marL="342900" indent="-342900">
              <a:buFont typeface="Arial" panose="020B0604020202020204" pitchFamily="34" charset="0"/>
              <a:buChar char="•"/>
            </a:pPr>
            <a:r>
              <a:rPr lang="en-US" sz="2400">
                <a:latin typeface="Arial"/>
                <a:cs typeface="Arial"/>
              </a:rPr>
              <a:t>Open Enrollment Extension for January 1 Coverage</a:t>
            </a:r>
          </a:p>
          <a:p>
            <a:pPr marL="342900" indent="-342900">
              <a:buFont typeface="Arial" panose="020B0604020202020204" pitchFamily="34" charset="0"/>
              <a:buChar char="•"/>
            </a:pPr>
            <a:r>
              <a:rPr lang="en-US" sz="2400">
                <a:latin typeface="Arial"/>
                <a:cs typeface="Arial"/>
              </a:rPr>
              <a:t>Binder Payments</a:t>
            </a:r>
          </a:p>
          <a:p>
            <a:pPr marL="342900" indent="-342900">
              <a:buFont typeface="Arial" panose="020B0604020202020204" pitchFamily="34" charset="0"/>
              <a:buChar char="•"/>
            </a:pPr>
            <a:r>
              <a:rPr lang="en-US" sz="2400">
                <a:latin typeface="Arial"/>
                <a:cs typeface="Arial"/>
              </a:rPr>
              <a:t>Broker Designation Review</a:t>
            </a:r>
          </a:p>
          <a:p>
            <a:pPr marL="342900" indent="-342900">
              <a:buFont typeface="Arial" panose="020B0604020202020204" pitchFamily="34" charset="0"/>
              <a:buChar char="•"/>
            </a:pPr>
            <a:r>
              <a:rPr lang="en-US" sz="2400">
                <a:latin typeface="Arial"/>
                <a:cs typeface="Arial"/>
              </a:rPr>
              <a:t>Provider Directory Review</a:t>
            </a:r>
            <a:endParaRPr lang="en-US"/>
          </a:p>
          <a:p>
            <a:pPr marL="342900" indent="-342900">
              <a:buFont typeface="Arial" panose="020B0604020202020204" pitchFamily="34" charset="0"/>
              <a:buChar char="•"/>
            </a:pPr>
            <a:r>
              <a:rPr lang="en-US" sz="2400">
                <a:latin typeface="Arial"/>
                <a:cs typeface="Arial"/>
              </a:rPr>
              <a:t>Recent Broker Questions</a:t>
            </a:r>
          </a:p>
          <a:p>
            <a:pPr marL="342900" indent="-342900">
              <a:buFont typeface="Arial" panose="020B0604020202020204" pitchFamily="34" charset="0"/>
              <a:buChar char="•"/>
            </a:pPr>
            <a:r>
              <a:rPr lang="en-US" sz="2400">
                <a:latin typeface="Arial"/>
                <a:cs typeface="Arial"/>
              </a:rPr>
              <a:t>Q&amp;A Session</a:t>
            </a:r>
          </a:p>
        </p:txBody>
      </p:sp>
      <p:sp>
        <p:nvSpPr>
          <p:cNvPr id="3" name="Title 2">
            <a:extLst>
              <a:ext uri="{FF2B5EF4-FFF2-40B4-BE49-F238E27FC236}">
                <a16:creationId xmlns:a16="http://schemas.microsoft.com/office/drawing/2014/main" id="{65424D0E-E45E-9F10-5A8F-FF919A67DF7A}"/>
              </a:ext>
            </a:extLst>
          </p:cNvPr>
          <p:cNvSpPr>
            <a:spLocks noGrp="1"/>
          </p:cNvSpPr>
          <p:nvPr>
            <p:ph type="title"/>
          </p:nvPr>
        </p:nvSpPr>
        <p:spPr/>
        <p:txBody>
          <a:bodyPr/>
          <a:lstStyle/>
          <a:p>
            <a:r>
              <a:rPr lang="en-US"/>
              <a:t>Agenda</a:t>
            </a:r>
          </a:p>
        </p:txBody>
      </p:sp>
    </p:spTree>
    <p:extLst>
      <p:ext uri="{BB962C8B-B14F-4D97-AF65-F5344CB8AC3E}">
        <p14:creationId xmlns:p14="http://schemas.microsoft.com/office/powerpoint/2010/main" val="34392552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E51FF3-FA91-E0A8-C702-D3B5E6AF5A85}"/>
            </a:ext>
          </a:extLst>
        </p:cNvPr>
        <p:cNvGrpSpPr/>
        <p:nvPr/>
      </p:nvGrpSpPr>
      <p:grpSpPr>
        <a:xfrm>
          <a:off x="0" y="0"/>
          <a:ext cx="0" cy="0"/>
          <a:chOff x="0" y="0"/>
          <a:chExt cx="0" cy="0"/>
        </a:xfrm>
      </p:grpSpPr>
      <p:sp>
        <p:nvSpPr>
          <p:cNvPr id="2" name="Google Shape;388;p16">
            <a:extLst>
              <a:ext uri="{FF2B5EF4-FFF2-40B4-BE49-F238E27FC236}">
                <a16:creationId xmlns:a16="http://schemas.microsoft.com/office/drawing/2014/main" id="{AEF311A7-ADEF-7723-6F62-6A13795C1F17}"/>
              </a:ext>
            </a:extLst>
          </p:cNvPr>
          <p:cNvSpPr txBox="1"/>
          <p:nvPr/>
        </p:nvSpPr>
        <p:spPr>
          <a:xfrm>
            <a:off x="296797" y="895329"/>
            <a:ext cx="11470788" cy="646290"/>
          </a:xfrm>
          <a:prstGeom prst="rect">
            <a:avLst/>
          </a:prstGeom>
          <a:noFill/>
          <a:ln>
            <a:noFill/>
          </a:ln>
        </p:spPr>
        <p:txBody>
          <a:bodyPr spcFirstLastPara="1" wrap="square" lIns="91425" tIns="45700" rIns="91425" bIns="45700" anchor="t" anchorCtr="0">
            <a:spAutoFit/>
          </a:bodyPr>
          <a:lstStyle/>
          <a:p>
            <a:r>
              <a:rPr lang="en-US" sz="3600" b="1">
                <a:solidFill>
                  <a:schemeClr val="lt2"/>
                </a:solidFill>
                <a:latin typeface="Poppins"/>
                <a:cs typeface="Poppins"/>
                <a:sym typeface="Century Gothic"/>
              </a:rPr>
              <a:t>Informational Campaign</a:t>
            </a:r>
            <a:endParaRPr lang="en-US" sz="3600">
              <a:solidFill>
                <a:schemeClr val="lt2"/>
              </a:solidFill>
              <a:latin typeface="Poppins"/>
              <a:cs typeface="Poppins"/>
            </a:endParaRPr>
          </a:p>
        </p:txBody>
      </p:sp>
      <p:sp>
        <p:nvSpPr>
          <p:cNvPr id="4" name="TextBox 3">
            <a:extLst>
              <a:ext uri="{FF2B5EF4-FFF2-40B4-BE49-F238E27FC236}">
                <a16:creationId xmlns:a16="http://schemas.microsoft.com/office/drawing/2014/main" id="{A98FE13D-EF6D-C78F-7980-8EA8BB0C3D79}"/>
              </a:ext>
            </a:extLst>
          </p:cNvPr>
          <p:cNvSpPr txBox="1"/>
          <p:nvPr/>
        </p:nvSpPr>
        <p:spPr>
          <a:xfrm>
            <a:off x="298527" y="1548414"/>
            <a:ext cx="7506977" cy="52322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marR="0" lvl="0" algn="l" rtl="0">
              <a:lnSpc>
                <a:spcPct val="100000"/>
              </a:lnSpc>
              <a:spcBef>
                <a:spcPts val="0"/>
              </a:spcBef>
              <a:spcAft>
                <a:spcPts val="0"/>
              </a:spcAft>
              <a:defRPr lang="en-US"/>
            </a:defPPr>
            <a:lvl1pPr marL="0" marR="0" lvl="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1pPr>
            <a:lvl2pPr marL="457200" marR="0" lvl="1"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2pPr>
            <a:lvl3pPr marL="914400" marR="0" lvl="2"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3pPr>
            <a:lvl4pPr marL="1371600" marR="0" lvl="3"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4pPr>
            <a:lvl5pPr marL="1828800" marR="0" lvl="4"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5pPr>
            <a:lvl6pPr marL="2286000" marR="0" lvl="5"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6pPr>
            <a:lvl7pPr marL="2743200" marR="0" lvl="6"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7pPr>
            <a:lvl8pPr marL="3200400" marR="0" lvl="7"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8pPr>
            <a:lvl9pPr marL="3657600" marR="0" lvl="8"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9pPr>
          </a:lstStyle>
          <a:p>
            <a:r>
              <a:rPr lang="en-US">
                <a:solidFill>
                  <a:schemeClr val="tx1"/>
                </a:solidFill>
                <a:latin typeface="Red Hat Text"/>
              </a:rPr>
              <a:t>An awareness campaign that encourages customers to shop for and compare plans to ensure they get the best plan and the best price for their health needs and budget. </a:t>
            </a:r>
          </a:p>
        </p:txBody>
      </p:sp>
      <p:sp>
        <p:nvSpPr>
          <p:cNvPr id="5" name="TextBox 3">
            <a:extLst>
              <a:ext uri="{FF2B5EF4-FFF2-40B4-BE49-F238E27FC236}">
                <a16:creationId xmlns:a16="http://schemas.microsoft.com/office/drawing/2014/main" id="{2D39F542-BCEF-4AAB-A2E5-D02368C7C313}"/>
              </a:ext>
            </a:extLst>
          </p:cNvPr>
          <p:cNvSpPr txBox="1"/>
          <p:nvPr/>
        </p:nvSpPr>
        <p:spPr>
          <a:xfrm>
            <a:off x="495269" y="2370503"/>
            <a:ext cx="3848549" cy="3084463"/>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marR="0" lvl="0" algn="l" rtl="0">
              <a:lnSpc>
                <a:spcPct val="100000"/>
              </a:lnSpc>
              <a:spcBef>
                <a:spcPts val="0"/>
              </a:spcBef>
              <a:spcAft>
                <a:spcPts val="0"/>
              </a:spcAft>
              <a:defRPr lang="en-US"/>
            </a:defPPr>
            <a:lvl1pPr marL="0" marR="0" lvl="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1pPr>
            <a:lvl2pPr marL="457200" marR="0" lvl="1"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2pPr>
            <a:lvl3pPr marL="914400" marR="0" lvl="2"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3pPr>
            <a:lvl4pPr marL="1371600" marR="0" lvl="3"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4pPr>
            <a:lvl5pPr marL="1828800" marR="0" lvl="4"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5pPr>
            <a:lvl6pPr marL="2286000" marR="0" lvl="5"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6pPr>
            <a:lvl7pPr marL="2743200" marR="0" lvl="6"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7pPr>
            <a:lvl8pPr marL="3200400" marR="0" lvl="7"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8pPr>
            <a:lvl9pPr marL="3657600" marR="0" lvl="8"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9pPr>
          </a:lstStyle>
          <a:p>
            <a:r>
              <a:rPr lang="en-US" sz="2000" b="1">
                <a:solidFill>
                  <a:schemeClr val="bg2"/>
                </a:solidFill>
                <a:latin typeface="Red Hat Text"/>
              </a:rPr>
              <a:t>Customer Outreach</a:t>
            </a:r>
            <a:endParaRPr lang="en-US" sz="2000">
              <a:solidFill>
                <a:schemeClr val="bg2"/>
              </a:solidFill>
              <a:latin typeface="Red Hat Text"/>
            </a:endParaRPr>
          </a:p>
          <a:p>
            <a:pPr marL="285750" indent="-285750">
              <a:buChar char="•"/>
            </a:pPr>
            <a:r>
              <a:rPr lang="en-US" sz="1600">
                <a:latin typeface="Red Hat Text"/>
              </a:rPr>
              <a:t>Email blasts </a:t>
            </a:r>
          </a:p>
          <a:p>
            <a:pPr marL="285750" indent="-285750">
              <a:buChar char="•"/>
            </a:pPr>
            <a:r>
              <a:rPr lang="en-US" sz="1600">
                <a:latin typeface="Red Hat Text"/>
                <a:hlinkClick r:id="rId4"/>
              </a:rPr>
              <a:t>Website</a:t>
            </a:r>
            <a:r>
              <a:rPr lang="en-US" sz="1600">
                <a:latin typeface="Red Hat Text"/>
              </a:rPr>
              <a:t> </a:t>
            </a:r>
          </a:p>
          <a:p>
            <a:pPr marL="285750" indent="-285750">
              <a:buChar char="•"/>
            </a:pPr>
            <a:r>
              <a:rPr lang="en-US" sz="1600">
                <a:latin typeface="Red Hat Text"/>
              </a:rPr>
              <a:t>Social media campaign </a:t>
            </a:r>
            <a:endParaRPr lang="en-US"/>
          </a:p>
          <a:p>
            <a:endParaRPr lang="en-US" sz="1600">
              <a:latin typeface="Red Hat Text"/>
            </a:endParaRPr>
          </a:p>
          <a:p>
            <a:endParaRPr lang="en-US" sz="2000">
              <a:latin typeface="Red Hat Text"/>
            </a:endParaRPr>
          </a:p>
          <a:p>
            <a:r>
              <a:rPr lang="en-US" sz="2000" b="1">
                <a:solidFill>
                  <a:schemeClr val="bg2"/>
                </a:solidFill>
                <a:latin typeface="Red Hat Text"/>
              </a:rPr>
              <a:t>Partner Outreach Tactics</a:t>
            </a:r>
            <a:endParaRPr lang="en-US" sz="2000">
              <a:solidFill>
                <a:schemeClr val="bg2"/>
              </a:solidFill>
              <a:latin typeface="Red Hat Text"/>
            </a:endParaRPr>
          </a:p>
          <a:p>
            <a:pPr marL="285750" indent="-285750">
              <a:buChar char="•"/>
            </a:pPr>
            <a:r>
              <a:rPr lang="en-US" sz="1600">
                <a:latin typeface="Red Hat Text"/>
              </a:rPr>
              <a:t>Broker office hours</a:t>
            </a:r>
          </a:p>
          <a:p>
            <a:pPr marL="285750" indent="-285750">
              <a:buChar char="•"/>
            </a:pPr>
            <a:r>
              <a:rPr lang="en-US" sz="1600">
                <a:latin typeface="Red Hat Text"/>
              </a:rPr>
              <a:t>Navigator webinar</a:t>
            </a:r>
          </a:p>
          <a:p>
            <a:pPr marL="285750" indent="-285750">
              <a:buChar char="•"/>
            </a:pPr>
            <a:r>
              <a:rPr lang="en-US" sz="1600">
                <a:latin typeface="Red Hat Text"/>
              </a:rPr>
              <a:t>Updated marketing resources</a:t>
            </a:r>
          </a:p>
          <a:p>
            <a:endParaRPr lang="en-US" sz="2000" i="1">
              <a:latin typeface="Calibri"/>
            </a:endParaRPr>
          </a:p>
        </p:txBody>
      </p:sp>
      <p:pic>
        <p:nvPicPr>
          <p:cNvPr id="7" name="Picture 6">
            <a:extLst>
              <a:ext uri="{FF2B5EF4-FFF2-40B4-BE49-F238E27FC236}">
                <a16:creationId xmlns:a16="http://schemas.microsoft.com/office/drawing/2014/main" id="{7947B8E5-F57C-0576-785C-712C73F219FA}"/>
              </a:ext>
            </a:extLst>
          </p:cNvPr>
          <p:cNvPicPr>
            <a:picLocks noChangeAspect="1"/>
          </p:cNvPicPr>
          <p:nvPr/>
        </p:nvPicPr>
        <p:blipFill>
          <a:blip r:embed="rId5"/>
          <a:stretch>
            <a:fillRect/>
          </a:stretch>
        </p:blipFill>
        <p:spPr>
          <a:xfrm>
            <a:off x="9286266" y="595781"/>
            <a:ext cx="2677453" cy="2686885"/>
          </a:xfrm>
          <a:prstGeom prst="rect">
            <a:avLst/>
          </a:prstGeom>
        </p:spPr>
      </p:pic>
      <p:pic>
        <p:nvPicPr>
          <p:cNvPr id="9" name="Picture 8">
            <a:extLst>
              <a:ext uri="{FF2B5EF4-FFF2-40B4-BE49-F238E27FC236}">
                <a16:creationId xmlns:a16="http://schemas.microsoft.com/office/drawing/2014/main" id="{F7049671-A9D5-8147-C0B5-1E9E74533355}"/>
              </a:ext>
            </a:extLst>
          </p:cNvPr>
          <p:cNvPicPr>
            <a:picLocks noChangeAspect="1"/>
          </p:cNvPicPr>
          <p:nvPr/>
        </p:nvPicPr>
        <p:blipFill>
          <a:blip r:embed="rId6"/>
          <a:stretch>
            <a:fillRect/>
          </a:stretch>
        </p:blipFill>
        <p:spPr>
          <a:xfrm>
            <a:off x="9286442" y="3431447"/>
            <a:ext cx="2690325" cy="2694994"/>
          </a:xfrm>
          <a:prstGeom prst="rect">
            <a:avLst/>
          </a:prstGeom>
        </p:spPr>
      </p:pic>
      <p:pic>
        <p:nvPicPr>
          <p:cNvPr id="10" name="Picture 9">
            <a:extLst>
              <a:ext uri="{FF2B5EF4-FFF2-40B4-BE49-F238E27FC236}">
                <a16:creationId xmlns:a16="http://schemas.microsoft.com/office/drawing/2014/main" id="{F9334DE3-6E2B-0897-D623-A29A96B48A18}"/>
              </a:ext>
            </a:extLst>
          </p:cNvPr>
          <p:cNvPicPr>
            <a:picLocks noChangeAspect="1"/>
          </p:cNvPicPr>
          <p:nvPr/>
        </p:nvPicPr>
        <p:blipFill>
          <a:blip r:embed="rId7"/>
          <a:stretch>
            <a:fillRect/>
          </a:stretch>
        </p:blipFill>
        <p:spPr>
          <a:xfrm>
            <a:off x="5106987" y="2370357"/>
            <a:ext cx="3856896" cy="3233462"/>
          </a:xfrm>
          <a:prstGeom prst="rect">
            <a:avLst/>
          </a:prstGeom>
        </p:spPr>
      </p:pic>
      <p:sp>
        <p:nvSpPr>
          <p:cNvPr id="25" name="TextBox 24">
            <a:extLst>
              <a:ext uri="{FF2B5EF4-FFF2-40B4-BE49-F238E27FC236}">
                <a16:creationId xmlns:a16="http://schemas.microsoft.com/office/drawing/2014/main" id="{5C992AB3-6091-8B1A-807D-251F6C4BC3D1}"/>
              </a:ext>
            </a:extLst>
          </p:cNvPr>
          <p:cNvSpPr txBox="1"/>
          <p:nvPr/>
        </p:nvSpPr>
        <p:spPr>
          <a:xfrm>
            <a:off x="297050" y="598602"/>
            <a:ext cx="6096000"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a:solidFill>
                  <a:schemeClr val="accent4"/>
                </a:solidFill>
                <a:latin typeface="Poppins"/>
              </a:rPr>
              <a:t>Silver Loading</a:t>
            </a:r>
            <a:endParaRPr lang="en-US">
              <a:solidFill>
                <a:schemeClr val="accent4"/>
              </a:solidFill>
            </a:endParaRPr>
          </a:p>
        </p:txBody>
      </p:sp>
      <p:sp>
        <p:nvSpPr>
          <p:cNvPr id="6" name="TextBox 5">
            <a:extLst>
              <a:ext uri="{FF2B5EF4-FFF2-40B4-BE49-F238E27FC236}">
                <a16:creationId xmlns:a16="http://schemas.microsoft.com/office/drawing/2014/main" id="{F451C87D-AF1F-BBCA-7C88-1106D682168F}"/>
              </a:ext>
            </a:extLst>
          </p:cNvPr>
          <p:cNvSpPr txBox="1"/>
          <p:nvPr/>
        </p:nvSpPr>
        <p:spPr>
          <a:xfrm>
            <a:off x="2528454" y="6350001"/>
            <a:ext cx="7169727"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100">
                <a:solidFill>
                  <a:schemeClr val="tx1">
                    <a:lumMod val="76000"/>
                    <a:lumOff val="24000"/>
                  </a:schemeClr>
                </a:solidFill>
                <a:latin typeface="Red Hat Text"/>
                <a:ea typeface="Poppins"/>
                <a:cs typeface="Poppins"/>
              </a:rPr>
              <a:t>Get Covered Illinois   |    Illinois</a:t>
            </a:r>
            <a:r>
              <a:rPr lang="en-US" sz="1100" i="0" u="none" strike="noStrike" baseline="0">
                <a:solidFill>
                  <a:schemeClr val="tx1">
                    <a:lumMod val="76000"/>
                    <a:lumOff val="24000"/>
                  </a:schemeClr>
                </a:solidFill>
                <a:latin typeface="Red Hat Text"/>
                <a:ea typeface="Poppins"/>
                <a:cs typeface="Poppins"/>
              </a:rPr>
              <a:t> Health Benefits Exchange Advisory Committee Meeting</a:t>
            </a:r>
            <a:r>
              <a:rPr sz="1100" b="0" i="0">
                <a:solidFill>
                  <a:schemeClr val="tx1">
                    <a:lumMod val="76000"/>
                    <a:lumOff val="24000"/>
                  </a:schemeClr>
                </a:solidFill>
                <a:latin typeface="Red Hat Text"/>
                <a:ea typeface="Poppins"/>
                <a:cs typeface="Poppins"/>
              </a:rPr>
              <a:t>​</a:t>
            </a:r>
            <a:r>
              <a:rPr lang="en-US" sz="1100">
                <a:solidFill>
                  <a:schemeClr val="tx1">
                    <a:lumMod val="76000"/>
                    <a:lumOff val="24000"/>
                  </a:schemeClr>
                </a:solidFill>
                <a:latin typeface="Red Hat Text"/>
                <a:ea typeface="Poppins"/>
                <a:cs typeface="Poppins"/>
              </a:rPr>
              <a:t>  |   December 2025</a:t>
            </a:r>
            <a:endParaRPr lang="en-US" sz="1100">
              <a:solidFill>
                <a:schemeClr val="tx1">
                  <a:lumMod val="76000"/>
                  <a:lumOff val="24000"/>
                </a:schemeClr>
              </a:solidFill>
              <a:latin typeface="Red Hat Text"/>
            </a:endParaRPr>
          </a:p>
        </p:txBody>
      </p:sp>
    </p:spTree>
    <p:custDataLst>
      <p:tags r:id="rId1"/>
    </p:custDataLst>
    <p:extLst>
      <p:ext uri="{BB962C8B-B14F-4D97-AF65-F5344CB8AC3E}">
        <p14:creationId xmlns:p14="http://schemas.microsoft.com/office/powerpoint/2010/main" val="3223464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873097-070D-0608-3D74-80D0A9FA933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F2FB83E-97CA-8A90-CE86-8B7BE3EB4CAF}"/>
              </a:ext>
            </a:extLst>
          </p:cNvPr>
          <p:cNvSpPr>
            <a:spLocks noGrp="1"/>
          </p:cNvSpPr>
          <p:nvPr>
            <p:ph type="title"/>
          </p:nvPr>
        </p:nvSpPr>
        <p:spPr>
          <a:xfrm>
            <a:off x="2444077" y="2946101"/>
            <a:ext cx="6519324" cy="1684664"/>
          </a:xfrm>
        </p:spPr>
        <p:txBody>
          <a:bodyPr/>
          <a:lstStyle/>
          <a:p>
            <a:r>
              <a:rPr lang="en-US" sz="3600"/>
              <a:t>Recent Questions from Brokers</a:t>
            </a:r>
          </a:p>
        </p:txBody>
      </p:sp>
    </p:spTree>
    <p:extLst>
      <p:ext uri="{BB962C8B-B14F-4D97-AF65-F5344CB8AC3E}">
        <p14:creationId xmlns:p14="http://schemas.microsoft.com/office/powerpoint/2010/main" val="9098362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6BDBFE-5560-0A7F-22FE-0D57A2095AE7}"/>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CCD63167-2B34-59CB-92E9-22A84DD71041}"/>
              </a:ext>
            </a:extLst>
          </p:cNvPr>
          <p:cNvSpPr>
            <a:spLocks noGrp="1"/>
          </p:cNvSpPr>
          <p:nvPr>
            <p:ph type="title"/>
          </p:nvPr>
        </p:nvSpPr>
        <p:spPr/>
        <p:txBody>
          <a:bodyPr/>
          <a:lstStyle/>
          <a:p>
            <a:r>
              <a:rPr lang="en-US"/>
              <a:t>Binder Payments</a:t>
            </a:r>
          </a:p>
        </p:txBody>
      </p:sp>
      <p:sp>
        <p:nvSpPr>
          <p:cNvPr id="2" name="Text Placeholder 1">
            <a:extLst>
              <a:ext uri="{FF2B5EF4-FFF2-40B4-BE49-F238E27FC236}">
                <a16:creationId xmlns:a16="http://schemas.microsoft.com/office/drawing/2014/main" id="{E4F5A252-009A-E817-042E-6D50347BBA59}"/>
              </a:ext>
            </a:extLst>
          </p:cNvPr>
          <p:cNvSpPr>
            <a:spLocks noGrp="1"/>
          </p:cNvSpPr>
          <p:nvPr>
            <p:ph type="body" sz="quarter" idx="15"/>
          </p:nvPr>
        </p:nvSpPr>
        <p:spPr>
          <a:xfrm>
            <a:off x="585287" y="1206097"/>
            <a:ext cx="10944225" cy="5504071"/>
          </a:xfrm>
        </p:spPr>
        <p:txBody>
          <a:bodyPr lIns="91440" tIns="45720" rIns="91440" bIns="45720" anchor="t">
            <a:spAutoFit/>
          </a:bodyPr>
          <a:lstStyle/>
          <a:p>
            <a:pPr fontAlgn="base">
              <a:lnSpc>
                <a:spcPct val="100000"/>
              </a:lnSpc>
            </a:pPr>
            <a:r>
              <a:rPr lang="en-US" sz="2400">
                <a:latin typeface="Arial"/>
                <a:cs typeface="Arial" panose="020B0604020202020204"/>
              </a:rPr>
              <a:t>What do I need to know about binder payments?</a:t>
            </a:r>
            <a:endParaRPr lang="en-US" sz="2400"/>
          </a:p>
          <a:p>
            <a:pPr marL="342900" indent="-342900" fontAlgn="base">
              <a:lnSpc>
                <a:spcPct val="100000"/>
              </a:lnSpc>
              <a:buFont typeface="Arial"/>
              <a:buChar char="•"/>
            </a:pPr>
            <a:r>
              <a:rPr lang="en-US" sz="2200">
                <a:latin typeface="+mj-lt"/>
                <a:cs typeface="Arial" panose="020B0604020202020204"/>
              </a:rPr>
              <a:t>Binder payments are required to lock in coverage. Without the payment, customers will lose coverage.</a:t>
            </a:r>
          </a:p>
          <a:p>
            <a:pPr marL="342900" indent="-342900" fontAlgn="base">
              <a:lnSpc>
                <a:spcPct val="100000"/>
              </a:lnSpc>
              <a:buFont typeface="Arial"/>
              <a:buChar char="•"/>
            </a:pPr>
            <a:r>
              <a:rPr lang="en-US" sz="2200">
                <a:latin typeface="+mj-lt"/>
                <a:cs typeface="Arial" panose="020B0604020202020204"/>
              </a:rPr>
              <a:t>Binder payments are made to the insurer. Customers can use the "Pay Now" link on their Get Covered Illinois Customer Portal to access the insurer's payment pages.</a:t>
            </a:r>
          </a:p>
          <a:p>
            <a:pPr marL="342900" indent="-342900" fontAlgn="base">
              <a:lnSpc>
                <a:spcPct val="100000"/>
              </a:lnSpc>
              <a:buFont typeface="Arial"/>
              <a:buChar char="•"/>
            </a:pPr>
            <a:r>
              <a:rPr lang="en-US" sz="2200">
                <a:latin typeface="+mj-lt"/>
                <a:cs typeface="Arial" panose="020B0604020202020204"/>
              </a:rPr>
              <a:t>Payment deadlines vary across insurers. Deadlines may be as early as the coverage start date.</a:t>
            </a:r>
          </a:p>
          <a:p>
            <a:pPr marL="342900" indent="-342900" fontAlgn="base">
              <a:lnSpc>
                <a:spcPct val="100000"/>
              </a:lnSpc>
              <a:buFont typeface="Arial"/>
              <a:buChar char="•"/>
            </a:pPr>
            <a:r>
              <a:rPr lang="en-US" sz="2200">
                <a:latin typeface="+mj-lt"/>
                <a:cs typeface="Arial" panose="020B0604020202020204"/>
              </a:rPr>
              <a:t>Grace periods do not apply to binder payments. If a binder payment deadline is missed, the coverage will be canceled, and customers will have to shop for coverage again (if they have an available shopping period).</a:t>
            </a:r>
          </a:p>
          <a:p>
            <a:pPr marL="342900" indent="-342900" fontAlgn="base">
              <a:lnSpc>
                <a:spcPct val="100000"/>
              </a:lnSpc>
              <a:buFont typeface="Arial"/>
              <a:buChar char="•"/>
            </a:pPr>
            <a:r>
              <a:rPr lang="en-US" sz="2200">
                <a:latin typeface="+mj-lt"/>
                <a:cs typeface="Arial" panose="020B0604020202020204"/>
              </a:rPr>
              <a:t>Insurers who have received binder payments will notify </a:t>
            </a:r>
            <a:r>
              <a:rPr lang="en-US" sz="2200">
                <a:cs typeface="Arial" panose="020B0604020202020204"/>
              </a:rPr>
              <a:t>Get Covered Illinois</a:t>
            </a:r>
            <a:r>
              <a:rPr lang="en-US" sz="2200">
                <a:latin typeface="+mj-lt"/>
                <a:cs typeface="Arial" panose="020B0604020202020204"/>
              </a:rPr>
              <a:t> when the corresponding policy has been effectuated, but this notice is not required before the coverage start date or before effectuating (i.e., coverage can begin if the insurer received the binder payment AND before notifying Get Covered Illinois).</a:t>
            </a:r>
          </a:p>
        </p:txBody>
      </p:sp>
    </p:spTree>
    <p:extLst>
      <p:ext uri="{BB962C8B-B14F-4D97-AF65-F5344CB8AC3E}">
        <p14:creationId xmlns:p14="http://schemas.microsoft.com/office/powerpoint/2010/main" val="417805765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2A2941-CB18-38A7-A36A-CA932AAC5EC7}"/>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C2EC406D-F6B7-242B-5C26-BD9A8B3F71CC}"/>
              </a:ext>
            </a:extLst>
          </p:cNvPr>
          <p:cNvSpPr>
            <a:spLocks noGrp="1"/>
          </p:cNvSpPr>
          <p:nvPr>
            <p:ph type="body" sz="quarter" idx="15"/>
          </p:nvPr>
        </p:nvSpPr>
        <p:spPr>
          <a:xfrm>
            <a:off x="576427" y="774817"/>
            <a:ext cx="11212450" cy="4667945"/>
          </a:xfrm>
        </p:spPr>
        <p:txBody>
          <a:bodyPr wrap="square" lIns="91440" tIns="45720" rIns="91440" bIns="45720" anchor="t">
            <a:spAutoFit/>
          </a:bodyPr>
          <a:lstStyle/>
          <a:p>
            <a:pPr marL="285750" indent="-285750">
              <a:buChar char="•"/>
            </a:pPr>
            <a:r>
              <a:rPr lang="en-US" sz="1400">
                <a:solidFill>
                  <a:srgbClr val="242424"/>
                </a:solidFill>
                <a:latin typeface="+mj-lt"/>
                <a:cs typeface="Arial"/>
              </a:rPr>
              <a:t>How do I access/get a new link to my broker account?</a:t>
            </a:r>
            <a:endParaRPr lang="en-US"/>
          </a:p>
          <a:p>
            <a:pPr marL="285750" indent="-285750">
              <a:buChar char="•"/>
            </a:pPr>
            <a:r>
              <a:rPr lang="en-US" sz="1400">
                <a:solidFill>
                  <a:srgbClr val="000000"/>
                </a:solidFill>
                <a:latin typeface="+mj-lt"/>
                <a:cs typeface="Arial"/>
              </a:rPr>
              <a:t>Can a broker create or work in a customer account?</a:t>
            </a:r>
            <a:endParaRPr lang="en-US" sz="1400">
              <a:solidFill>
                <a:srgbClr val="000000"/>
              </a:solidFill>
            </a:endParaRPr>
          </a:p>
          <a:p>
            <a:pPr marL="285750" indent="-285750">
              <a:buChar char="•"/>
            </a:pPr>
            <a:r>
              <a:rPr lang="en-US" sz="1400">
                <a:solidFill>
                  <a:srgbClr val="000000"/>
                </a:solidFill>
                <a:latin typeface="+mj-lt"/>
                <a:cs typeface="Arial"/>
              </a:rPr>
              <a:t>How do I shop for plans, provide a quote, and enroll customers?</a:t>
            </a:r>
          </a:p>
          <a:p>
            <a:pPr marL="285750" indent="-285750">
              <a:buChar char="•"/>
            </a:pPr>
            <a:r>
              <a:rPr lang="en-US" sz="1400">
                <a:solidFill>
                  <a:srgbClr val="000000"/>
                </a:solidFill>
                <a:latin typeface="+mj-lt"/>
                <a:cs typeface="Arial"/>
              </a:rPr>
              <a:t>Do I get credit for an enrollment the call center has helped me with?</a:t>
            </a:r>
          </a:p>
          <a:p>
            <a:pPr marL="285750" indent="-285750">
              <a:buChar char="•"/>
            </a:pPr>
            <a:r>
              <a:rPr lang="en-US" sz="1400">
                <a:solidFill>
                  <a:srgbClr val="000000"/>
                </a:solidFill>
                <a:latin typeface="+mj-lt"/>
                <a:cs typeface="Arial"/>
              </a:rPr>
              <a:t>Why am I showing as suspended in the broker portal?</a:t>
            </a:r>
            <a:endParaRPr lang="en-US" sz="1400">
              <a:solidFill>
                <a:srgbClr val="000000"/>
              </a:solidFill>
              <a:latin typeface="+mj-lt"/>
            </a:endParaRPr>
          </a:p>
          <a:p>
            <a:pPr marL="285750" indent="-285750">
              <a:buChar char="•"/>
            </a:pPr>
            <a:r>
              <a:rPr lang="en-US" sz="1400">
                <a:solidFill>
                  <a:srgbClr val="242424"/>
                </a:solidFill>
                <a:latin typeface="+mj-lt"/>
                <a:cs typeface="Arial"/>
              </a:rPr>
              <a:t>After completing my certification training what are the next steps?</a:t>
            </a:r>
            <a:endParaRPr lang="en-US" sz="1400">
              <a:solidFill>
                <a:srgbClr val="000000"/>
              </a:solidFill>
              <a:latin typeface="+mj-lt"/>
              <a:cs typeface="Arial"/>
            </a:endParaRPr>
          </a:p>
          <a:p>
            <a:pPr marL="285750" indent="-285750">
              <a:buFont typeface="Arial" panose="020B0604020202020204" pitchFamily="34" charset="0"/>
              <a:buChar char="•"/>
            </a:pPr>
            <a:r>
              <a:rPr lang="en-US" sz="1400">
                <a:solidFill>
                  <a:srgbClr val="242424"/>
                </a:solidFill>
                <a:latin typeface="+mj-lt"/>
                <a:cs typeface="Arial"/>
              </a:rPr>
              <a:t>What do I do if one of my customers is assigned to another broker?</a:t>
            </a:r>
            <a:endParaRPr lang="en-US" sz="1400">
              <a:solidFill>
                <a:srgbClr val="000000"/>
              </a:solidFill>
            </a:endParaRPr>
          </a:p>
          <a:p>
            <a:pPr marL="285750" indent="-285750">
              <a:buFont typeface="Arial" panose="020B0604020202020204" pitchFamily="34" charset="0"/>
              <a:buChar char="•"/>
            </a:pPr>
            <a:r>
              <a:rPr lang="en-US" sz="1400">
                <a:solidFill>
                  <a:srgbClr val="242424"/>
                </a:solidFill>
                <a:latin typeface="+mj-lt"/>
                <a:cs typeface="Arial"/>
              </a:rPr>
              <a:t>Can I request information about another broker?</a:t>
            </a:r>
            <a:endParaRPr lang="en-US" sz="1400">
              <a:solidFill>
                <a:srgbClr val="000000"/>
              </a:solidFill>
            </a:endParaRPr>
          </a:p>
          <a:p>
            <a:pPr marL="285750" indent="-285750">
              <a:buFont typeface="Arial" panose="020B0604020202020204" pitchFamily="34" charset="0"/>
              <a:buChar char="•"/>
            </a:pPr>
            <a:r>
              <a:rPr lang="en-US" sz="1400">
                <a:solidFill>
                  <a:srgbClr val="242424"/>
                </a:solidFill>
                <a:latin typeface="+mj-lt"/>
                <a:cs typeface="Arial"/>
              </a:rPr>
              <a:t>How do I search for a provider in the provider directory?</a:t>
            </a:r>
            <a:endParaRPr lang="en-US" sz="1400"/>
          </a:p>
          <a:p>
            <a:pPr marL="285750" indent="-285750">
              <a:buChar char="•"/>
            </a:pPr>
            <a:r>
              <a:rPr lang="en-US" sz="1400">
                <a:solidFill>
                  <a:srgbClr val="242424"/>
                </a:solidFill>
                <a:latin typeface="+mj-lt"/>
                <a:cs typeface="Arial"/>
              </a:rPr>
              <a:t>How do you calculate income for the eligibility application?</a:t>
            </a:r>
          </a:p>
          <a:p>
            <a:pPr marL="285750" indent="-285750">
              <a:buChar char="•"/>
            </a:pPr>
            <a:r>
              <a:rPr lang="en-US" sz="1400">
                <a:solidFill>
                  <a:srgbClr val="242424"/>
                </a:solidFill>
                <a:latin typeface="Arial"/>
                <a:cs typeface="Arial"/>
              </a:rPr>
              <a:t>Will coverage be effective 1/1/2026 if uploaded documents are not verified by 12/15/2025?</a:t>
            </a:r>
          </a:p>
          <a:p>
            <a:pPr marL="285750" indent="-285750">
              <a:buChar char="•"/>
            </a:pPr>
            <a:r>
              <a:rPr lang="en-US" sz="1400">
                <a:solidFill>
                  <a:srgbClr val="242424"/>
                </a:solidFill>
                <a:latin typeface="Arial"/>
                <a:cs typeface="Arial"/>
              </a:rPr>
              <a:t>What is the number for the partner support line?</a:t>
            </a:r>
            <a:endParaRPr lang="en-US">
              <a:latin typeface="Arial"/>
            </a:endParaRPr>
          </a:p>
          <a:p>
            <a:pPr marL="1028700" lvl="1" indent="-342900"/>
            <a:r>
              <a:rPr lang="en-US" sz="1400">
                <a:solidFill>
                  <a:srgbClr val="242424"/>
                </a:solidFill>
                <a:cs typeface="Arial"/>
              </a:rPr>
              <a:t>Partner Support: 1-866-349-7579</a:t>
            </a:r>
          </a:p>
          <a:p>
            <a:pPr marL="1028700" lvl="1" indent="-342900"/>
            <a:r>
              <a:rPr lang="en-US" sz="1400">
                <a:solidFill>
                  <a:srgbClr val="242424"/>
                </a:solidFill>
                <a:cs typeface="Arial"/>
              </a:rPr>
              <a:t>Customer Support:  1-866-311-1119</a:t>
            </a:r>
          </a:p>
          <a:p>
            <a:pPr marL="342900" indent="-342900">
              <a:buFont typeface="Arial" panose="020B0604020202020204" pitchFamily="34" charset="0"/>
              <a:buChar char="•"/>
            </a:pPr>
            <a:r>
              <a:rPr lang="en-US" sz="1400">
                <a:solidFill>
                  <a:srgbClr val="242424"/>
                </a:solidFill>
                <a:latin typeface="Arial"/>
                <a:cs typeface="Arial"/>
              </a:rPr>
              <a:t>What are the hours for the Customer Assistance Center?</a:t>
            </a:r>
          </a:p>
        </p:txBody>
      </p:sp>
      <p:sp>
        <p:nvSpPr>
          <p:cNvPr id="3" name="Title 2">
            <a:extLst>
              <a:ext uri="{FF2B5EF4-FFF2-40B4-BE49-F238E27FC236}">
                <a16:creationId xmlns:a16="http://schemas.microsoft.com/office/drawing/2014/main" id="{20613244-36D9-1FE6-E30F-6DDF754B28B0}"/>
              </a:ext>
            </a:extLst>
          </p:cNvPr>
          <p:cNvSpPr>
            <a:spLocks noGrp="1"/>
          </p:cNvSpPr>
          <p:nvPr>
            <p:ph type="title"/>
          </p:nvPr>
        </p:nvSpPr>
        <p:spPr>
          <a:xfrm>
            <a:off x="673892" y="278724"/>
            <a:ext cx="11203590" cy="480131"/>
          </a:xfrm>
        </p:spPr>
        <p:txBody>
          <a:bodyPr wrap="square" lIns="91440" tIns="45720" rIns="91440" bIns="45720" anchor="t">
            <a:spAutoFit/>
          </a:bodyPr>
          <a:lstStyle/>
          <a:p>
            <a:r>
              <a:rPr lang="en-US" sz="2800">
                <a:cs typeface="Arial"/>
              </a:rPr>
              <a:t>What Brokers Want to Know</a:t>
            </a:r>
          </a:p>
        </p:txBody>
      </p:sp>
      <p:graphicFrame>
        <p:nvGraphicFramePr>
          <p:cNvPr id="4" name="Table 3">
            <a:extLst>
              <a:ext uri="{FF2B5EF4-FFF2-40B4-BE49-F238E27FC236}">
                <a16:creationId xmlns:a16="http://schemas.microsoft.com/office/drawing/2014/main" id="{EA0D3E81-F910-DCD6-198C-3BB36D5C1C7D}"/>
              </a:ext>
            </a:extLst>
          </p:cNvPr>
          <p:cNvGraphicFramePr>
            <a:graphicFrameLocks noGrp="1"/>
          </p:cNvGraphicFramePr>
          <p:nvPr>
            <p:extLst>
              <p:ext uri="{D42A27DB-BD31-4B8C-83A1-F6EECF244321}">
                <p14:modId xmlns:p14="http://schemas.microsoft.com/office/powerpoint/2010/main" val="3645142087"/>
              </p:ext>
            </p:extLst>
          </p:nvPr>
        </p:nvGraphicFramePr>
        <p:xfrm>
          <a:off x="6346657" y="625823"/>
          <a:ext cx="5640513" cy="1897316"/>
        </p:xfrm>
        <a:graphic>
          <a:graphicData uri="http://schemas.openxmlformats.org/drawingml/2006/table">
            <a:tbl>
              <a:tblPr firstRow="1" bandRow="1">
                <a:tableStyleId>{3B4B98B0-60AC-42C2-AFA5-B58CD77FA1E5}</a:tableStyleId>
              </a:tblPr>
              <a:tblGrid>
                <a:gridCol w="1746607">
                  <a:extLst>
                    <a:ext uri="{9D8B030D-6E8A-4147-A177-3AD203B41FA5}">
                      <a16:colId xmlns:a16="http://schemas.microsoft.com/office/drawing/2014/main" val="335101989"/>
                    </a:ext>
                  </a:extLst>
                </a:gridCol>
                <a:gridCol w="1777429">
                  <a:extLst>
                    <a:ext uri="{9D8B030D-6E8A-4147-A177-3AD203B41FA5}">
                      <a16:colId xmlns:a16="http://schemas.microsoft.com/office/drawing/2014/main" val="1788290786"/>
                    </a:ext>
                  </a:extLst>
                </a:gridCol>
                <a:gridCol w="2116477">
                  <a:extLst>
                    <a:ext uri="{9D8B030D-6E8A-4147-A177-3AD203B41FA5}">
                      <a16:colId xmlns:a16="http://schemas.microsoft.com/office/drawing/2014/main" val="434190521"/>
                    </a:ext>
                  </a:extLst>
                </a:gridCol>
              </a:tblGrid>
              <a:tr h="375269">
                <a:tc>
                  <a:txBody>
                    <a:bodyPr/>
                    <a:lstStyle/>
                    <a:p>
                      <a:pPr algn="ctr"/>
                      <a:r>
                        <a:rPr lang="en-US" sz="1000">
                          <a:solidFill>
                            <a:schemeClr val="bg1"/>
                          </a:solidFill>
                        </a:rPr>
                        <a:t>Hours (2026)</a:t>
                      </a:r>
                    </a:p>
                  </a:txBody>
                  <a:tcPr>
                    <a:solidFill>
                      <a:srgbClr val="161C54"/>
                    </a:solidFill>
                  </a:tcPr>
                </a:tc>
                <a:tc>
                  <a:txBody>
                    <a:bodyPr/>
                    <a:lstStyle/>
                    <a:p>
                      <a:pPr algn="ctr"/>
                      <a:r>
                        <a:rPr lang="en-US" sz="1000">
                          <a:solidFill>
                            <a:schemeClr val="bg1"/>
                          </a:solidFill>
                        </a:rPr>
                        <a:t>Outside of OEP</a:t>
                      </a:r>
                    </a:p>
                  </a:txBody>
                  <a:tcPr>
                    <a:solidFill>
                      <a:srgbClr val="161C54"/>
                    </a:solidFill>
                  </a:tcPr>
                </a:tc>
                <a:tc>
                  <a:txBody>
                    <a:bodyPr/>
                    <a:lstStyle/>
                    <a:p>
                      <a:pPr algn="ctr"/>
                      <a:r>
                        <a:rPr lang="en-US" sz="1000">
                          <a:solidFill>
                            <a:schemeClr val="bg1"/>
                          </a:solidFill>
                        </a:rPr>
                        <a:t>During OEP</a:t>
                      </a:r>
                    </a:p>
                  </a:txBody>
                  <a:tcPr>
                    <a:solidFill>
                      <a:srgbClr val="161C54"/>
                    </a:solidFill>
                  </a:tcPr>
                </a:tc>
                <a:extLst>
                  <a:ext uri="{0D108BD9-81ED-4DB2-BD59-A6C34878D82A}">
                    <a16:rowId xmlns:a16="http://schemas.microsoft.com/office/drawing/2014/main" val="3699951842"/>
                  </a:ext>
                </a:extLst>
              </a:tr>
              <a:tr h="375269">
                <a:tc>
                  <a:txBody>
                    <a:bodyPr/>
                    <a:lstStyle/>
                    <a:p>
                      <a:pPr algn="ctr"/>
                      <a:r>
                        <a:rPr lang="en-US" sz="1200" kern="1200">
                          <a:solidFill>
                            <a:srgbClr val="242424"/>
                          </a:solidFill>
                        </a:rPr>
                        <a:t>Monday–Friday</a:t>
                      </a:r>
                      <a:endParaRPr lang="en-US" sz="1200"/>
                    </a:p>
                  </a:txBody>
                  <a:tcPr/>
                </a:tc>
                <a:tc>
                  <a:txBody>
                    <a:bodyPr/>
                    <a:lstStyle/>
                    <a:p>
                      <a:pPr algn="ctr"/>
                      <a:r>
                        <a:rPr lang="en-US" sz="1200" kern="1200">
                          <a:solidFill>
                            <a:srgbClr val="242424"/>
                          </a:solidFill>
                        </a:rPr>
                        <a:t>8am–6pm CT</a:t>
                      </a:r>
                      <a:endParaRPr lang="en-US" sz="1200"/>
                    </a:p>
                  </a:txBody>
                  <a:tcPr/>
                </a:tc>
                <a:tc>
                  <a:txBody>
                    <a:bodyPr/>
                    <a:lstStyle/>
                    <a:p>
                      <a:pPr algn="ctr"/>
                      <a:r>
                        <a:rPr lang="en-US" sz="1200"/>
                        <a:t>8am–8pm CT</a:t>
                      </a:r>
                    </a:p>
                  </a:txBody>
                  <a:tcPr/>
                </a:tc>
                <a:extLst>
                  <a:ext uri="{0D108BD9-81ED-4DB2-BD59-A6C34878D82A}">
                    <a16:rowId xmlns:a16="http://schemas.microsoft.com/office/drawing/2014/main" val="1785601492"/>
                  </a:ext>
                </a:extLst>
              </a:tr>
              <a:tr h="375269">
                <a:tc>
                  <a:txBody>
                    <a:bodyPr/>
                    <a:lstStyle/>
                    <a:p>
                      <a:pPr algn="ctr"/>
                      <a:r>
                        <a:rPr lang="en-US" sz="1200"/>
                        <a:t>Saturday</a:t>
                      </a:r>
                    </a:p>
                  </a:txBody>
                  <a:tcPr/>
                </a:tc>
                <a:tc>
                  <a:txBody>
                    <a:bodyPr/>
                    <a:lstStyle/>
                    <a:p>
                      <a:pPr algn="ctr"/>
                      <a:r>
                        <a:rPr lang="en-US" sz="1200"/>
                        <a:t>Closed</a:t>
                      </a:r>
                    </a:p>
                  </a:txBody>
                  <a:tcPr/>
                </a:tc>
                <a:tc>
                  <a:txBody>
                    <a:bodyPr/>
                    <a:lstStyle/>
                    <a:p>
                      <a:pPr algn="ctr"/>
                      <a:r>
                        <a:rPr lang="en-US" sz="1200"/>
                        <a:t>8am–2pm CT</a:t>
                      </a:r>
                    </a:p>
                  </a:txBody>
                  <a:tcPr/>
                </a:tc>
                <a:extLst>
                  <a:ext uri="{0D108BD9-81ED-4DB2-BD59-A6C34878D82A}">
                    <a16:rowId xmlns:a16="http://schemas.microsoft.com/office/drawing/2014/main" val="3997517999"/>
                  </a:ext>
                </a:extLst>
              </a:tr>
              <a:tr h="375269">
                <a:tc>
                  <a:txBody>
                    <a:bodyPr/>
                    <a:lstStyle/>
                    <a:p>
                      <a:pPr algn="ctr"/>
                      <a:r>
                        <a:rPr lang="en-US" sz="1200"/>
                        <a:t>Sunday</a:t>
                      </a:r>
                    </a:p>
                  </a:txBody>
                  <a:tcPr/>
                </a:tc>
                <a:tc>
                  <a:txBody>
                    <a:bodyPr/>
                    <a:lstStyle/>
                    <a:p>
                      <a:pPr algn="ctr"/>
                      <a:r>
                        <a:rPr lang="en-US" sz="1200"/>
                        <a:t>Closed</a:t>
                      </a:r>
                    </a:p>
                  </a:txBody>
                  <a:tcPr/>
                </a:tc>
                <a:tc>
                  <a:txBody>
                    <a:bodyPr/>
                    <a:lstStyle/>
                    <a:p>
                      <a:pPr algn="ctr"/>
                      <a:r>
                        <a:rPr lang="en-US" sz="1200"/>
                        <a:t>Closed</a:t>
                      </a:r>
                    </a:p>
                  </a:txBody>
                  <a:tcPr/>
                </a:tc>
                <a:extLst>
                  <a:ext uri="{0D108BD9-81ED-4DB2-BD59-A6C34878D82A}">
                    <a16:rowId xmlns:a16="http://schemas.microsoft.com/office/drawing/2014/main" val="2686926758"/>
                  </a:ext>
                </a:extLst>
              </a:tr>
              <a:tr h="392327">
                <a:tc gridSpan="3">
                  <a:txBody>
                    <a:bodyPr/>
                    <a:lstStyle/>
                    <a:p>
                      <a:r>
                        <a:rPr lang="en-US" sz="1000"/>
                        <a:t>See </a:t>
                      </a:r>
                      <a:r>
                        <a:rPr lang="en-US" sz="1000">
                          <a:hlinkClick r:id="rId3"/>
                        </a:rPr>
                        <a:t>https://getcovered.illinois.gov/get-help</a:t>
                      </a:r>
                      <a:r>
                        <a:rPr lang="en-US" sz="1000"/>
                        <a:t> for days with extended hours due to key deadlines, and holiday closures.</a:t>
                      </a:r>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785849262"/>
                  </a:ext>
                </a:extLst>
              </a:tr>
            </a:tbl>
          </a:graphicData>
        </a:graphic>
      </p:graphicFrame>
      <p:sp>
        <p:nvSpPr>
          <p:cNvPr id="6" name="Text Placeholder 1">
            <a:extLst>
              <a:ext uri="{FF2B5EF4-FFF2-40B4-BE49-F238E27FC236}">
                <a16:creationId xmlns:a16="http://schemas.microsoft.com/office/drawing/2014/main" id="{AEFC47B7-54E8-5C39-2F6F-67BBFDA0BF15}"/>
              </a:ext>
            </a:extLst>
          </p:cNvPr>
          <p:cNvSpPr txBox="1">
            <a:spLocks/>
          </p:cNvSpPr>
          <p:nvPr/>
        </p:nvSpPr>
        <p:spPr>
          <a:xfrm>
            <a:off x="6096000" y="327061"/>
            <a:ext cx="5966200" cy="258532"/>
          </a:xfrm>
          <a:prstGeom prst="rect">
            <a:avLst/>
          </a:prstGeom>
        </p:spPr>
        <p:txBody>
          <a:bodyPr wrap="square" lIns="91440" tIns="45720" rIns="91440" bIns="45720" anchor="t">
            <a:spAutoFit/>
          </a:bodyPr>
          <a:lstStyle>
            <a:lvl1pPr marL="0" indent="0" algn="l" defTabSz="914400" rtl="0" eaLnBrk="1" latinLnBrk="0" hangingPunct="1">
              <a:lnSpc>
                <a:spcPct val="90000"/>
              </a:lnSpc>
              <a:spcBef>
                <a:spcPts val="1000"/>
              </a:spcBef>
              <a:buFont typeface="Arial" panose="020B0604020202020204" pitchFamily="34" charset="0"/>
              <a:buNone/>
              <a:defRPr sz="2100" b="0" i="0" kern="1200">
                <a:solidFill>
                  <a:schemeClr val="bg2">
                    <a:lumMod val="10000"/>
                  </a:schemeClr>
                </a:solidFill>
                <a:latin typeface="Arial" panose="020B0604020202020204" pitchFamily="34" charset="0"/>
                <a:ea typeface="+mn-ea"/>
                <a:cs typeface="Arial" panose="020B0604020202020204" pitchFamily="34" charset="0"/>
                <a:sym typeface="Wingdings" pitchFamily="2" charset="2"/>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200">
                <a:solidFill>
                  <a:srgbClr val="242424"/>
                </a:solidFill>
                <a:latin typeface="+mj-lt"/>
                <a:cs typeface="Arial"/>
              </a:rPr>
              <a:t>Get Covered Illinois Customer Assistance Center</a:t>
            </a:r>
          </a:p>
        </p:txBody>
      </p:sp>
    </p:spTree>
    <p:extLst>
      <p:ext uri="{BB962C8B-B14F-4D97-AF65-F5344CB8AC3E}">
        <p14:creationId xmlns:p14="http://schemas.microsoft.com/office/powerpoint/2010/main" val="15629008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178961-37F4-C1F2-AF44-6958A54B0B4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85B44E39-5008-4769-93BD-0C2CF5880F7B}"/>
              </a:ext>
            </a:extLst>
          </p:cNvPr>
          <p:cNvSpPr>
            <a:spLocks noGrp="1"/>
          </p:cNvSpPr>
          <p:nvPr>
            <p:ph type="title"/>
          </p:nvPr>
        </p:nvSpPr>
        <p:spPr>
          <a:xfrm>
            <a:off x="585287" y="438212"/>
            <a:ext cx="11203590" cy="535531"/>
          </a:xfrm>
        </p:spPr>
        <p:txBody>
          <a:bodyPr/>
          <a:lstStyle/>
          <a:p>
            <a:r>
              <a:rPr lang="en-US" sz="3200">
                <a:cs typeface="Arial"/>
              </a:rPr>
              <a:t>Broker Resources Web Page</a:t>
            </a:r>
          </a:p>
        </p:txBody>
      </p:sp>
      <p:pic>
        <p:nvPicPr>
          <p:cNvPr id="10" name="Picture 9">
            <a:extLst>
              <a:ext uri="{FF2B5EF4-FFF2-40B4-BE49-F238E27FC236}">
                <a16:creationId xmlns:a16="http://schemas.microsoft.com/office/drawing/2014/main" id="{1E722B04-8E7E-CA8B-1673-B778B48F03A4}"/>
              </a:ext>
            </a:extLst>
          </p:cNvPr>
          <p:cNvPicPr>
            <a:picLocks noChangeAspect="1"/>
          </p:cNvPicPr>
          <p:nvPr/>
        </p:nvPicPr>
        <p:blipFill>
          <a:blip r:embed="rId3"/>
          <a:stretch>
            <a:fillRect/>
          </a:stretch>
        </p:blipFill>
        <p:spPr>
          <a:xfrm>
            <a:off x="1988288" y="973743"/>
            <a:ext cx="7194771" cy="5712245"/>
          </a:xfrm>
          <a:prstGeom prst="rect">
            <a:avLst/>
          </a:prstGeom>
        </p:spPr>
      </p:pic>
    </p:spTree>
    <p:extLst>
      <p:ext uri="{BB962C8B-B14F-4D97-AF65-F5344CB8AC3E}">
        <p14:creationId xmlns:p14="http://schemas.microsoft.com/office/powerpoint/2010/main" val="14564555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B3A2D6-8A7D-DCF8-4797-3FF8386347C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B3C0BE7-5691-C258-5129-4AAE2084A7C5}"/>
              </a:ext>
            </a:extLst>
          </p:cNvPr>
          <p:cNvSpPr>
            <a:spLocks noGrp="1"/>
          </p:cNvSpPr>
          <p:nvPr>
            <p:ph type="title"/>
          </p:nvPr>
        </p:nvSpPr>
        <p:spPr>
          <a:xfrm>
            <a:off x="2444077" y="2946101"/>
            <a:ext cx="6519324" cy="1684664"/>
          </a:xfrm>
        </p:spPr>
        <p:txBody>
          <a:bodyPr/>
          <a:lstStyle/>
          <a:p>
            <a:r>
              <a:rPr lang="en-US" sz="3600"/>
              <a:t>Open Office Hour</a:t>
            </a:r>
          </a:p>
        </p:txBody>
      </p:sp>
    </p:spTree>
    <p:extLst>
      <p:ext uri="{BB962C8B-B14F-4D97-AF65-F5344CB8AC3E}">
        <p14:creationId xmlns:p14="http://schemas.microsoft.com/office/powerpoint/2010/main" val="425539590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ABE05E-4C98-D265-5D57-57C6525B56A7}"/>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DBBFA12E-19F5-AC75-BE0E-D458BD1F0D52}"/>
              </a:ext>
            </a:extLst>
          </p:cNvPr>
          <p:cNvSpPr>
            <a:spLocks noGrp="1"/>
          </p:cNvSpPr>
          <p:nvPr>
            <p:ph type="body" sz="quarter" idx="15"/>
          </p:nvPr>
        </p:nvSpPr>
        <p:spPr>
          <a:xfrm>
            <a:off x="1602658" y="1167098"/>
            <a:ext cx="9075174" cy="4018023"/>
          </a:xfrm>
        </p:spPr>
        <p:txBody>
          <a:bodyPr lIns="91440" tIns="45720" rIns="91440" bIns="45720" anchor="t">
            <a:spAutoFit/>
          </a:bodyPr>
          <a:lstStyle/>
          <a:p>
            <a:pPr algn="ctr"/>
            <a:r>
              <a:rPr lang="en-US" sz="2400" b="1">
                <a:latin typeface="Arial"/>
                <a:cs typeface="Arial"/>
              </a:rPr>
              <a:t>Join us for our next office hour!</a:t>
            </a:r>
          </a:p>
          <a:p>
            <a:pPr algn="ctr"/>
            <a:r>
              <a:rPr lang="en-US" sz="2400">
                <a:latin typeface="Arial"/>
                <a:cs typeface="Arial"/>
              </a:rPr>
              <a:t>Thursday, January 8, 2026, 11:00 AM CT</a:t>
            </a:r>
            <a:endParaRPr lang="en-US"/>
          </a:p>
          <a:p>
            <a:pPr algn="ctr"/>
            <a:r>
              <a:rPr lang="en-US" sz="2400">
                <a:latin typeface="Arial"/>
                <a:ea typeface="+mn-lt"/>
                <a:cs typeface="+mn-lt"/>
              </a:rPr>
              <a:t>Register </a:t>
            </a:r>
            <a:r>
              <a:rPr lang="en-US" sz="2400" b="1">
                <a:latin typeface="Arial"/>
                <a:ea typeface="+mn-lt"/>
                <a:cs typeface="+mn-lt"/>
                <a:hlinkClick r:id="rId3"/>
              </a:rPr>
              <a:t>here</a:t>
            </a:r>
            <a:r>
              <a:rPr lang="en-US" sz="2400">
                <a:latin typeface="Arial"/>
                <a:ea typeface="+mn-lt"/>
                <a:cs typeface="+mn-lt"/>
              </a:rPr>
              <a:t>.</a:t>
            </a:r>
            <a:endParaRPr lang="en-US" sz="2400" b="1">
              <a:ea typeface="+mn-lt"/>
              <a:cs typeface="+mn-lt"/>
            </a:endParaRPr>
          </a:p>
          <a:p>
            <a:pPr marL="285750" indent="-285750">
              <a:buFont typeface="Arial"/>
              <a:buChar char="•"/>
            </a:pPr>
            <a:endParaRPr lang="en-US" sz="1800" b="1">
              <a:ea typeface="+mn-lt"/>
              <a:cs typeface="+mn-lt"/>
            </a:endParaRPr>
          </a:p>
          <a:p>
            <a:pPr algn="ctr"/>
            <a:r>
              <a:rPr lang="en-US" sz="2400" b="1">
                <a:latin typeface="Arial"/>
                <a:ea typeface="+mn-lt"/>
                <a:cs typeface="+mn-lt"/>
              </a:rPr>
              <a:t>Broker Webinar </a:t>
            </a:r>
            <a:r>
              <a:rPr lang="en-US" sz="2400" b="1">
                <a:latin typeface="Arial"/>
                <a:ea typeface="+mn-lt"/>
                <a:cs typeface="+mn-lt"/>
                <a:hlinkClick r:id="rId4"/>
              </a:rPr>
              <a:t>Resources</a:t>
            </a:r>
            <a:r>
              <a:rPr lang="en-US" sz="2400" b="1">
                <a:latin typeface="Arial"/>
                <a:ea typeface="+mn-lt"/>
                <a:cs typeface="+mn-lt"/>
              </a:rPr>
              <a:t> </a:t>
            </a:r>
            <a:endParaRPr lang="en-US"/>
          </a:p>
          <a:p>
            <a:pPr marL="285750" indent="-285750">
              <a:buFont typeface="Arial"/>
              <a:buChar char="•"/>
            </a:pPr>
            <a:r>
              <a:rPr lang="en-US" sz="2400">
                <a:latin typeface="Arial"/>
                <a:ea typeface="+mn-lt"/>
                <a:cs typeface="+mn-lt"/>
              </a:rPr>
              <a:t>Recordings of past webinars and office hours</a:t>
            </a:r>
          </a:p>
          <a:p>
            <a:pPr marL="285750" indent="-285750">
              <a:buFont typeface="Arial"/>
              <a:buChar char="•"/>
            </a:pPr>
            <a:r>
              <a:rPr lang="en-US" sz="2400">
                <a:latin typeface="Arial"/>
                <a:ea typeface="+mn-lt"/>
                <a:cs typeface="+mn-lt"/>
              </a:rPr>
              <a:t>Slide decks</a:t>
            </a:r>
          </a:p>
          <a:p>
            <a:pPr marL="285750" indent="-285750">
              <a:buFont typeface="Arial"/>
              <a:buChar char="•"/>
            </a:pPr>
            <a:r>
              <a:rPr lang="en-US" sz="2400">
                <a:latin typeface="Arial"/>
                <a:ea typeface="+mn-lt"/>
                <a:cs typeface="+mn-lt"/>
              </a:rPr>
              <a:t>FAQs</a:t>
            </a:r>
            <a:endParaRPr lang="en-US" sz="1800" b="1">
              <a:latin typeface="Arial"/>
              <a:ea typeface="+mn-lt"/>
              <a:cs typeface="+mn-lt"/>
            </a:endParaRPr>
          </a:p>
          <a:p>
            <a:pPr marL="742950" lvl="1" indent="-285750">
              <a:buFont typeface="Arial"/>
              <a:buChar char="•"/>
            </a:pPr>
            <a:endParaRPr lang="en-US" sz="2800"/>
          </a:p>
        </p:txBody>
      </p:sp>
      <p:sp>
        <p:nvSpPr>
          <p:cNvPr id="3" name="Title 2">
            <a:extLst>
              <a:ext uri="{FF2B5EF4-FFF2-40B4-BE49-F238E27FC236}">
                <a16:creationId xmlns:a16="http://schemas.microsoft.com/office/drawing/2014/main" id="{D084CC32-B775-B733-C374-0B92DC2D6D43}"/>
              </a:ext>
            </a:extLst>
          </p:cNvPr>
          <p:cNvSpPr>
            <a:spLocks noGrp="1"/>
          </p:cNvSpPr>
          <p:nvPr>
            <p:ph type="title"/>
          </p:nvPr>
        </p:nvSpPr>
        <p:spPr>
          <a:xfrm>
            <a:off x="585287" y="438212"/>
            <a:ext cx="11203590" cy="535531"/>
          </a:xfrm>
        </p:spPr>
        <p:txBody>
          <a:bodyPr/>
          <a:lstStyle/>
          <a:p>
            <a:r>
              <a:rPr lang="en-US" sz="3200">
                <a:latin typeface="Century Gothic"/>
              </a:rPr>
              <a:t>Next Get Covered Illinois Broker Office Hour</a:t>
            </a:r>
            <a:endParaRPr lang="en-US" sz="3200">
              <a:latin typeface="Century Gothic"/>
              <a:cs typeface="Arial"/>
            </a:endParaRPr>
          </a:p>
        </p:txBody>
      </p:sp>
      <p:sp>
        <p:nvSpPr>
          <p:cNvPr id="11" name="Rectangle 10">
            <a:extLst>
              <a:ext uri="{FF2B5EF4-FFF2-40B4-BE49-F238E27FC236}">
                <a16:creationId xmlns:a16="http://schemas.microsoft.com/office/drawing/2014/main" id="{EFD34435-0401-65D7-17BC-CCF8E3333BDD}"/>
              </a:ext>
            </a:extLst>
          </p:cNvPr>
          <p:cNvSpPr/>
          <p:nvPr/>
        </p:nvSpPr>
        <p:spPr>
          <a:xfrm>
            <a:off x="7157883" y="5368413"/>
            <a:ext cx="5034115" cy="1250282"/>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F21F103-7B9C-A38F-3BB2-3097672DAB01}"/>
              </a:ext>
            </a:extLst>
          </p:cNvPr>
          <p:cNvSpPr txBox="1"/>
          <p:nvPr/>
        </p:nvSpPr>
        <p:spPr>
          <a:xfrm>
            <a:off x="7326241" y="5244487"/>
            <a:ext cx="4868341" cy="129266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Century Gothic"/>
                <a:cs typeface="Segoe UI"/>
              </a:rPr>
              <a:t>​</a:t>
            </a:r>
            <a:endParaRPr lang="en-US" sz="2000">
              <a:latin typeface="Century Gothic"/>
              <a:cs typeface="Segoe UI"/>
            </a:endParaRPr>
          </a:p>
          <a:p>
            <a:r>
              <a:rPr lang="en-US" sz="2000" b="1">
                <a:solidFill>
                  <a:schemeClr val="bg1"/>
                </a:solidFill>
                <a:latin typeface="Century Gothic"/>
                <a:cs typeface="Segoe UI"/>
              </a:rPr>
              <a:t>Please complete the survey that will pop up on your screen at the end of the webinar.</a:t>
            </a:r>
          </a:p>
        </p:txBody>
      </p:sp>
    </p:spTree>
    <p:extLst>
      <p:ext uri="{BB962C8B-B14F-4D97-AF65-F5344CB8AC3E}">
        <p14:creationId xmlns:p14="http://schemas.microsoft.com/office/powerpoint/2010/main" val="99800940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FF73731-0FC8-2B88-F54D-058A842991B1}"/>
              </a:ext>
            </a:extLst>
          </p:cNvPr>
          <p:cNvSpPr>
            <a:spLocks noGrp="1"/>
          </p:cNvSpPr>
          <p:nvPr>
            <p:ph type="title"/>
          </p:nvPr>
        </p:nvSpPr>
        <p:spPr/>
        <p:txBody>
          <a:bodyPr/>
          <a:lstStyle/>
          <a:p>
            <a:r>
              <a:rPr lang="en-US"/>
              <a:t>Thank You!</a:t>
            </a:r>
          </a:p>
        </p:txBody>
      </p:sp>
    </p:spTree>
    <p:extLst>
      <p:ext uri="{BB962C8B-B14F-4D97-AF65-F5344CB8AC3E}">
        <p14:creationId xmlns:p14="http://schemas.microsoft.com/office/powerpoint/2010/main" val="40254802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AA189D-45D2-9370-93A2-A47939098FE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BCEE414-A913-2C62-ACA3-B34D9B802EAF}"/>
              </a:ext>
            </a:extLst>
          </p:cNvPr>
          <p:cNvSpPr>
            <a:spLocks noGrp="1"/>
          </p:cNvSpPr>
          <p:nvPr>
            <p:ph type="title"/>
          </p:nvPr>
        </p:nvSpPr>
        <p:spPr>
          <a:xfrm>
            <a:off x="2444077" y="3061120"/>
            <a:ext cx="9621543" cy="563231"/>
          </a:xfrm>
        </p:spPr>
        <p:txBody>
          <a:bodyPr/>
          <a:lstStyle/>
          <a:p>
            <a:r>
              <a:rPr lang="en-US" sz="3600"/>
              <a:t>Upcoming Activities and Reminders</a:t>
            </a:r>
          </a:p>
        </p:txBody>
      </p:sp>
    </p:spTree>
    <p:extLst>
      <p:ext uri="{BB962C8B-B14F-4D97-AF65-F5344CB8AC3E}">
        <p14:creationId xmlns:p14="http://schemas.microsoft.com/office/powerpoint/2010/main" val="42697304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DCD39A-4D5D-BD48-2935-77ACA4CDB4CE}"/>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F2EC4ED-2005-D5BC-3304-44CCB458184B}"/>
              </a:ext>
            </a:extLst>
          </p:cNvPr>
          <p:cNvSpPr>
            <a:spLocks noGrp="1"/>
          </p:cNvSpPr>
          <p:nvPr>
            <p:ph type="title"/>
          </p:nvPr>
        </p:nvSpPr>
        <p:spPr>
          <a:xfrm>
            <a:off x="585287" y="438212"/>
            <a:ext cx="10695914" cy="590931"/>
          </a:xfrm>
        </p:spPr>
        <p:txBody>
          <a:bodyPr/>
          <a:lstStyle/>
          <a:p>
            <a:r>
              <a:rPr lang="en-US"/>
              <a:t>Broker Account Creation: IMPORTANT </a:t>
            </a:r>
          </a:p>
        </p:txBody>
      </p:sp>
      <p:sp>
        <p:nvSpPr>
          <p:cNvPr id="2" name="Text Placeholder 1">
            <a:extLst>
              <a:ext uri="{FF2B5EF4-FFF2-40B4-BE49-F238E27FC236}">
                <a16:creationId xmlns:a16="http://schemas.microsoft.com/office/drawing/2014/main" id="{0CA76F03-A378-CCBA-52E1-A3EE25A8E47A}"/>
              </a:ext>
            </a:extLst>
          </p:cNvPr>
          <p:cNvSpPr>
            <a:spLocks noGrp="1"/>
          </p:cNvSpPr>
          <p:nvPr>
            <p:ph type="body" sz="quarter" idx="15"/>
          </p:nvPr>
        </p:nvSpPr>
        <p:spPr>
          <a:xfrm>
            <a:off x="585287" y="1206097"/>
            <a:ext cx="10944225" cy="2690480"/>
          </a:xfrm>
        </p:spPr>
        <p:txBody>
          <a:bodyPr lIns="91440" tIns="45720" rIns="91440" bIns="45720" anchor="t">
            <a:spAutoFit/>
          </a:bodyPr>
          <a:lstStyle/>
          <a:p>
            <a:pPr marL="342900" indent="-342900" fontAlgn="base">
              <a:lnSpc>
                <a:spcPct val="100000"/>
              </a:lnSpc>
              <a:buFont typeface="Arial"/>
              <a:buChar char="•"/>
            </a:pPr>
            <a:r>
              <a:rPr lang="en-US" sz="2400" b="1">
                <a:latin typeface="+mj-lt"/>
                <a:cs typeface="Arial" panose="020B0604020202020204"/>
              </a:rPr>
              <a:t>If you are part of an existing agency:</a:t>
            </a:r>
          </a:p>
          <a:p>
            <a:pPr marL="1028700" lvl="1" indent="-342900" fontAlgn="base">
              <a:lnSpc>
                <a:spcPct val="100000"/>
              </a:lnSpc>
              <a:buFont typeface="Courier New" panose="02070309020205020404" pitchFamily="49" charset="0"/>
              <a:buChar char="o"/>
            </a:pPr>
            <a:r>
              <a:rPr lang="en-US" sz="2000">
                <a:latin typeface="+mj-lt"/>
                <a:cs typeface="Arial" panose="020B0604020202020204"/>
              </a:rPr>
              <a:t>Contact your Agency Manager to have them add you as a new broker to your existing agency account; OR</a:t>
            </a:r>
          </a:p>
          <a:p>
            <a:pPr marL="1028700" lvl="1" indent="-342900" fontAlgn="base">
              <a:lnSpc>
                <a:spcPct val="100000"/>
              </a:lnSpc>
              <a:buFont typeface="Courier New" panose="02070309020205020404" pitchFamily="49" charset="0"/>
              <a:buChar char="o"/>
            </a:pPr>
            <a:r>
              <a:rPr lang="en-US" sz="2000">
                <a:latin typeface="+mj-lt"/>
                <a:cs typeface="Arial" panose="020B0604020202020204"/>
              </a:rPr>
              <a:t>Register your agency upon confirming that no one else in your agency has already registered for or logged into a Get Covered Illinois broker account.</a:t>
            </a:r>
          </a:p>
          <a:p>
            <a:pPr marL="342900" indent="-342900" fontAlgn="base">
              <a:lnSpc>
                <a:spcPct val="100000"/>
              </a:lnSpc>
              <a:buFont typeface="Arial"/>
              <a:buChar char="•"/>
            </a:pPr>
            <a:r>
              <a:rPr lang="en-US" sz="2400" b="1">
                <a:latin typeface="+mj-lt"/>
                <a:cs typeface="Arial" panose="020B0604020202020204"/>
              </a:rPr>
              <a:t>If you are an independent broker:</a:t>
            </a:r>
          </a:p>
          <a:p>
            <a:pPr marL="1028700" lvl="1" indent="-342900" fontAlgn="base">
              <a:lnSpc>
                <a:spcPct val="100000"/>
              </a:lnSpc>
              <a:buFont typeface="Courier New" panose="02070309020205020404" pitchFamily="49" charset="0"/>
              <a:buChar char="o"/>
            </a:pPr>
            <a:r>
              <a:rPr lang="en-US" sz="2000">
                <a:latin typeface="+mj-lt"/>
                <a:cs typeface="Arial" panose="020B0604020202020204"/>
              </a:rPr>
              <a:t>Register your agency. You’ll create an agency of one where you will be the sole broker.</a:t>
            </a:r>
          </a:p>
        </p:txBody>
      </p:sp>
    </p:spTree>
    <p:extLst>
      <p:ext uri="{BB962C8B-B14F-4D97-AF65-F5344CB8AC3E}">
        <p14:creationId xmlns:p14="http://schemas.microsoft.com/office/powerpoint/2010/main" val="23170388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6D8943-E2F2-EAF9-242F-9864984A51DE}"/>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B18F6AC-0735-3950-C71F-81AF1370A1D2}"/>
              </a:ext>
            </a:extLst>
          </p:cNvPr>
          <p:cNvSpPr>
            <a:spLocks noGrp="1"/>
          </p:cNvSpPr>
          <p:nvPr>
            <p:ph type="title"/>
          </p:nvPr>
        </p:nvSpPr>
        <p:spPr/>
        <p:txBody>
          <a:bodyPr/>
          <a:lstStyle/>
          <a:p>
            <a:r>
              <a:rPr lang="en-US"/>
              <a:t>Broker Account Activation: IMPORTANT </a:t>
            </a:r>
          </a:p>
        </p:txBody>
      </p:sp>
      <p:sp>
        <p:nvSpPr>
          <p:cNvPr id="2" name="Text Placeholder 1">
            <a:extLst>
              <a:ext uri="{FF2B5EF4-FFF2-40B4-BE49-F238E27FC236}">
                <a16:creationId xmlns:a16="http://schemas.microsoft.com/office/drawing/2014/main" id="{B6E64837-980C-FF72-4C12-534DBE9A8EE4}"/>
              </a:ext>
            </a:extLst>
          </p:cNvPr>
          <p:cNvSpPr>
            <a:spLocks noGrp="1"/>
          </p:cNvSpPr>
          <p:nvPr>
            <p:ph type="body" sz="quarter" idx="15"/>
          </p:nvPr>
        </p:nvSpPr>
        <p:spPr>
          <a:xfrm>
            <a:off x="585287" y="1206097"/>
            <a:ext cx="10944225" cy="5173211"/>
          </a:xfrm>
        </p:spPr>
        <p:txBody>
          <a:bodyPr lIns="91440" tIns="45720" rIns="91440" bIns="45720" anchor="t">
            <a:spAutoFit/>
          </a:bodyPr>
          <a:lstStyle/>
          <a:p>
            <a:pPr fontAlgn="base">
              <a:lnSpc>
                <a:spcPct val="100000"/>
              </a:lnSpc>
            </a:pPr>
            <a:r>
              <a:rPr lang="en-US" sz="2400">
                <a:latin typeface="Arial"/>
                <a:cs typeface="Arial" panose="020B0604020202020204"/>
              </a:rPr>
              <a:t>Migrated brokers who have not activated their accounts will need to:</a:t>
            </a:r>
            <a:endParaRPr lang="en-US" sz="2400"/>
          </a:p>
          <a:p>
            <a:pPr marL="342900" indent="-342900" fontAlgn="base">
              <a:lnSpc>
                <a:spcPct val="100000"/>
              </a:lnSpc>
              <a:buFont typeface="Arial"/>
              <a:buChar char="•"/>
            </a:pPr>
            <a:r>
              <a:rPr lang="en-US" sz="2400">
                <a:latin typeface="+mj-lt"/>
                <a:cs typeface="Arial" panose="020B0604020202020204"/>
              </a:rPr>
              <a:t>Call the </a:t>
            </a:r>
            <a:r>
              <a:rPr lang="en-US" sz="2400">
                <a:latin typeface="Arial"/>
                <a:cs typeface="Arial" panose="020B0604020202020204"/>
              </a:rPr>
              <a:t>Get Covered Illinois Assister &amp; Broker Support Team.</a:t>
            </a:r>
          </a:p>
          <a:p>
            <a:pPr marL="342900" indent="-342900" fontAlgn="base">
              <a:lnSpc>
                <a:spcPct val="100000"/>
              </a:lnSpc>
              <a:buFont typeface="Arial"/>
              <a:buChar char="•"/>
            </a:pPr>
            <a:r>
              <a:rPr lang="en-US" sz="2400">
                <a:latin typeface="+mj-lt"/>
                <a:cs typeface="Arial" panose="020B0604020202020204"/>
              </a:rPr>
              <a:t>Request a </a:t>
            </a:r>
            <a:r>
              <a:rPr lang="en-US" sz="2400" b="1">
                <a:latin typeface="+mj-lt"/>
                <a:cs typeface="Arial" panose="020B0604020202020204"/>
              </a:rPr>
              <a:t>new </a:t>
            </a:r>
            <a:r>
              <a:rPr lang="en-US" sz="2400">
                <a:latin typeface="+mj-lt"/>
                <a:cs typeface="Arial" panose="020B0604020202020204"/>
              </a:rPr>
              <a:t>activation link.</a:t>
            </a:r>
          </a:p>
          <a:p>
            <a:pPr marL="342900" indent="-342900" fontAlgn="base">
              <a:lnSpc>
                <a:spcPct val="100000"/>
              </a:lnSpc>
              <a:buFont typeface="Arial"/>
              <a:buChar char="•"/>
            </a:pPr>
            <a:r>
              <a:rPr lang="en-US" sz="2400">
                <a:latin typeface="+mj-lt"/>
                <a:cs typeface="Arial" panose="020B0604020202020204"/>
              </a:rPr>
              <a:t>Activate the link within 24 hours of receipt.</a:t>
            </a:r>
          </a:p>
          <a:p>
            <a:pPr marL="342900" indent="-342900" fontAlgn="base">
              <a:lnSpc>
                <a:spcPct val="100000"/>
              </a:lnSpc>
              <a:buFont typeface="Arial"/>
              <a:buChar char="•"/>
            </a:pPr>
            <a:r>
              <a:rPr lang="en-US" sz="2400">
                <a:latin typeface="+mj-lt"/>
                <a:cs typeface="Arial" panose="020B0604020202020204"/>
              </a:rPr>
              <a:t>Enter the one-time verification code sent to your phone number. </a:t>
            </a:r>
          </a:p>
          <a:p>
            <a:pPr marL="1028700" lvl="1" indent="-342900" fontAlgn="base">
              <a:lnSpc>
                <a:spcPct val="100000"/>
              </a:lnSpc>
              <a:buFont typeface="Courier New" panose="02070309020205020404" pitchFamily="49" charset="0"/>
              <a:buChar char="o"/>
            </a:pPr>
            <a:r>
              <a:rPr lang="en-US" sz="2000">
                <a:latin typeface="+mj-lt"/>
                <a:cs typeface="Arial" panose="020B0604020202020204"/>
              </a:rPr>
              <a:t>You can choose text or voice call. If you cannot receive a text message or direct voice call at the phone number on your account, call the Get Covered Illinois Assister &amp; Broker Support Team to have your phone number updated. </a:t>
            </a:r>
          </a:p>
          <a:p>
            <a:pPr marL="342900" indent="-342900" fontAlgn="base">
              <a:lnSpc>
                <a:spcPct val="100000"/>
              </a:lnSpc>
              <a:buFont typeface="Arial"/>
              <a:buChar char="•"/>
            </a:pPr>
            <a:r>
              <a:rPr lang="en-US" sz="2400">
                <a:latin typeface="+mj-lt"/>
                <a:cs typeface="Arial" panose="020B0604020202020204"/>
              </a:rPr>
              <a:t>Set up your </a:t>
            </a:r>
            <a:r>
              <a:rPr lang="en-US" sz="2400" b="1">
                <a:latin typeface="+mj-lt"/>
                <a:cs typeface="Arial" panose="020B0604020202020204"/>
                <a:hlinkClick r:id="rId2"/>
              </a:rPr>
              <a:t>multifactor authenticator</a:t>
            </a:r>
            <a:r>
              <a:rPr lang="en-US" sz="2400">
                <a:latin typeface="+mj-lt"/>
                <a:cs typeface="Arial" panose="020B0604020202020204"/>
              </a:rPr>
              <a:t>.</a:t>
            </a:r>
          </a:p>
          <a:p>
            <a:pPr marL="342900" indent="-342900" fontAlgn="base">
              <a:lnSpc>
                <a:spcPct val="100000"/>
              </a:lnSpc>
              <a:buFont typeface="Arial"/>
              <a:buChar char="•"/>
            </a:pPr>
            <a:r>
              <a:rPr lang="en-US" sz="2400" b="1">
                <a:latin typeface="+mj-lt"/>
                <a:cs typeface="Arial" panose="020B0604020202020204"/>
              </a:rPr>
              <a:t>IMPORTANT</a:t>
            </a:r>
            <a:r>
              <a:rPr lang="en-US" sz="2400">
                <a:latin typeface="+mj-lt"/>
                <a:cs typeface="Arial" panose="020B0604020202020204"/>
              </a:rPr>
              <a:t>: Do NOT inadvertently create a </a:t>
            </a:r>
            <a:r>
              <a:rPr lang="en-US" sz="2400" b="1">
                <a:latin typeface="+mj-lt"/>
                <a:cs typeface="Arial" panose="020B0604020202020204"/>
              </a:rPr>
              <a:t>customer account</a:t>
            </a:r>
            <a:r>
              <a:rPr lang="en-US" sz="2400">
                <a:latin typeface="+mj-lt"/>
                <a:cs typeface="Arial" panose="020B0604020202020204"/>
              </a:rPr>
              <a:t> by going to “Enroll” and “Create Account.” This will cause delays in your ability to claim your broker account and begin serving customers. </a:t>
            </a:r>
          </a:p>
        </p:txBody>
      </p:sp>
    </p:spTree>
    <p:extLst>
      <p:ext uri="{BB962C8B-B14F-4D97-AF65-F5344CB8AC3E}">
        <p14:creationId xmlns:p14="http://schemas.microsoft.com/office/powerpoint/2010/main" val="6116513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5E574D-0A3E-3EC0-4843-37C696AAEF4B}"/>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C798DCB0-499C-AD97-D544-FC19B53E4ADA}"/>
              </a:ext>
            </a:extLst>
          </p:cNvPr>
          <p:cNvSpPr>
            <a:spLocks noGrp="1"/>
          </p:cNvSpPr>
          <p:nvPr>
            <p:ph type="title"/>
          </p:nvPr>
        </p:nvSpPr>
        <p:spPr/>
        <p:txBody>
          <a:bodyPr/>
          <a:lstStyle/>
          <a:p>
            <a:r>
              <a:rPr lang="en-US"/>
              <a:t>Broker Account Inactivity: IMPORTANT </a:t>
            </a:r>
          </a:p>
        </p:txBody>
      </p:sp>
      <p:sp>
        <p:nvSpPr>
          <p:cNvPr id="2" name="Text Placeholder 1">
            <a:extLst>
              <a:ext uri="{FF2B5EF4-FFF2-40B4-BE49-F238E27FC236}">
                <a16:creationId xmlns:a16="http://schemas.microsoft.com/office/drawing/2014/main" id="{02459C46-8F42-AA27-9269-C56DDA11517F}"/>
              </a:ext>
            </a:extLst>
          </p:cNvPr>
          <p:cNvSpPr>
            <a:spLocks noGrp="1"/>
          </p:cNvSpPr>
          <p:nvPr>
            <p:ph type="body" sz="quarter" idx="15"/>
          </p:nvPr>
        </p:nvSpPr>
        <p:spPr>
          <a:xfrm>
            <a:off x="585287" y="1206097"/>
            <a:ext cx="10944225" cy="2752035"/>
          </a:xfrm>
        </p:spPr>
        <p:txBody>
          <a:bodyPr lIns="91440" tIns="45720" rIns="91440" bIns="45720" anchor="t">
            <a:spAutoFit/>
          </a:bodyPr>
          <a:lstStyle/>
          <a:p>
            <a:pPr marL="342900" indent="-342900" fontAlgn="base">
              <a:lnSpc>
                <a:spcPct val="100000"/>
              </a:lnSpc>
              <a:buFont typeface="Arial" panose="020B0604020202020204" pitchFamily="34" charset="0"/>
              <a:buChar char="•"/>
            </a:pPr>
            <a:r>
              <a:rPr lang="en-US" sz="2400">
                <a:latin typeface="Arial"/>
                <a:cs typeface="Arial" panose="020B0604020202020204"/>
              </a:rPr>
              <a:t>Login credentials for Broker Portal accounts will be locked after 60 days of inactivity (i.e., not logging in) due to privacy and security reasons.</a:t>
            </a:r>
            <a:endParaRPr lang="en-US" sz="2400"/>
          </a:p>
          <a:p>
            <a:pPr marL="342900" indent="-342900" fontAlgn="base">
              <a:lnSpc>
                <a:spcPct val="100000"/>
              </a:lnSpc>
              <a:buFont typeface="Arial"/>
              <a:buChar char="•"/>
            </a:pPr>
            <a:r>
              <a:rPr lang="en-US" sz="2400">
                <a:latin typeface="+mj-lt"/>
                <a:cs typeface="Arial" panose="020B0604020202020204"/>
              </a:rPr>
              <a:t>To unlock your account:</a:t>
            </a:r>
          </a:p>
          <a:p>
            <a:pPr marL="1028700" lvl="1" indent="-342900" fontAlgn="base">
              <a:lnSpc>
                <a:spcPct val="100000"/>
              </a:lnSpc>
              <a:buFont typeface="Courier New" panose="02070309020205020404" pitchFamily="49" charset="0"/>
              <a:buChar char="o"/>
            </a:pPr>
            <a:r>
              <a:rPr lang="en-US" sz="2000">
                <a:latin typeface="+mj-lt"/>
                <a:cs typeface="Arial" panose="020B0604020202020204"/>
              </a:rPr>
              <a:t>Call the Partner Support Line (</a:t>
            </a:r>
            <a:r>
              <a:rPr lang="en-US" sz="2000">
                <a:solidFill>
                  <a:srgbClr val="242424"/>
                </a:solidFill>
                <a:latin typeface="+mj-lt"/>
                <a:cs typeface="Arial"/>
              </a:rPr>
              <a:t>1-866-349-7579) to </a:t>
            </a:r>
            <a:r>
              <a:rPr lang="en-US" sz="2000">
                <a:latin typeface="+mj-lt"/>
                <a:cs typeface="Arial" panose="020B0604020202020204"/>
              </a:rPr>
              <a:t>verify your identity reactivate your Broker Portal account. </a:t>
            </a:r>
          </a:p>
          <a:p>
            <a:pPr marL="1028700" lvl="1" indent="-342900" fontAlgn="base">
              <a:lnSpc>
                <a:spcPct val="100000"/>
              </a:lnSpc>
              <a:buFont typeface="Courier New" panose="02070309020205020404" pitchFamily="49" charset="0"/>
              <a:buChar char="o"/>
            </a:pPr>
            <a:r>
              <a:rPr lang="en-US" sz="2000">
                <a:latin typeface="+mj-lt"/>
                <a:cs typeface="Arial" panose="020B0604020202020204"/>
              </a:rPr>
              <a:t>Update your Broker Portal password.</a:t>
            </a:r>
          </a:p>
          <a:p>
            <a:pPr marL="1028700" lvl="1" indent="-342900" fontAlgn="base">
              <a:lnSpc>
                <a:spcPct val="100000"/>
              </a:lnSpc>
              <a:buFont typeface="Courier New" panose="02070309020205020404" pitchFamily="49" charset="0"/>
              <a:buChar char="o"/>
            </a:pPr>
            <a:r>
              <a:rPr lang="en-US" sz="2000">
                <a:latin typeface="+mj-lt"/>
                <a:cs typeface="Arial" panose="020B0604020202020204"/>
              </a:rPr>
              <a:t>Log into your account regularly to prevent future lockouts. </a:t>
            </a:r>
          </a:p>
        </p:txBody>
      </p:sp>
      <p:pic>
        <p:nvPicPr>
          <p:cNvPr id="1027" name="Picture 3">
            <a:extLst>
              <a:ext uri="{FF2B5EF4-FFF2-40B4-BE49-F238E27FC236}">
                <a16:creationId xmlns:a16="http://schemas.microsoft.com/office/drawing/2014/main" id="{28125DC1-C15D-D1E7-BBE2-BC3C505207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2046" y="4013166"/>
            <a:ext cx="9067908" cy="2844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047822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695FA5-8171-4056-3654-3E13CF7C2C0A}"/>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0CDFF924-1748-8453-14C8-2834549DCAED}"/>
              </a:ext>
            </a:extLst>
          </p:cNvPr>
          <p:cNvSpPr>
            <a:spLocks noGrp="1"/>
          </p:cNvSpPr>
          <p:nvPr>
            <p:ph type="title"/>
          </p:nvPr>
        </p:nvSpPr>
        <p:spPr/>
        <p:txBody>
          <a:bodyPr wrap="square" lIns="91440" tIns="45720" rIns="91440" bIns="45720" anchor="t">
            <a:spAutoFit/>
          </a:bodyPr>
          <a:lstStyle/>
          <a:p>
            <a:r>
              <a:rPr lang="en-US">
                <a:cs typeface="Segoe UI"/>
              </a:rPr>
              <a:t>Open Enrollment Timeline</a:t>
            </a:r>
          </a:p>
        </p:txBody>
      </p:sp>
      <p:sp>
        <p:nvSpPr>
          <p:cNvPr id="2" name="Text Placeholder 1">
            <a:extLst>
              <a:ext uri="{FF2B5EF4-FFF2-40B4-BE49-F238E27FC236}">
                <a16:creationId xmlns:a16="http://schemas.microsoft.com/office/drawing/2014/main" id="{48AA94C3-B1EF-4084-989C-A04BBC9957A8}"/>
              </a:ext>
            </a:extLst>
          </p:cNvPr>
          <p:cNvSpPr>
            <a:spLocks noGrp="1"/>
          </p:cNvSpPr>
          <p:nvPr>
            <p:ph type="body" sz="quarter" idx="15"/>
          </p:nvPr>
        </p:nvSpPr>
        <p:spPr>
          <a:xfrm>
            <a:off x="585287" y="1125662"/>
            <a:ext cx="10944225" cy="3436838"/>
          </a:xfrm>
        </p:spPr>
        <p:txBody>
          <a:bodyPr wrap="square" lIns="91440" tIns="45720" rIns="91440" bIns="45720" anchor="t">
            <a:spAutoFit/>
          </a:bodyPr>
          <a:lstStyle/>
          <a:p>
            <a:pPr marL="342900" indent="-342900" fontAlgn="base">
              <a:lnSpc>
                <a:spcPct val="100000"/>
              </a:lnSpc>
              <a:buFont typeface="Arial"/>
              <a:buChar char="•"/>
            </a:pPr>
            <a:r>
              <a:rPr lang="en-US" sz="2400" b="1">
                <a:solidFill>
                  <a:schemeClr val="tx1"/>
                </a:solidFill>
                <a:latin typeface="Arial"/>
                <a:cs typeface="Arial" panose="020B0604020202020204"/>
              </a:rPr>
              <a:t>December 19, 2025</a:t>
            </a:r>
            <a:r>
              <a:rPr lang="en-US" sz="2400">
                <a:solidFill>
                  <a:schemeClr val="tx1"/>
                </a:solidFill>
                <a:latin typeface="Arial"/>
                <a:cs typeface="Arial" panose="020B0604020202020204"/>
              </a:rPr>
              <a:t>: </a:t>
            </a:r>
            <a:r>
              <a:rPr lang="en-US" sz="2400" b="1" u="sng">
                <a:solidFill>
                  <a:schemeClr val="tx1"/>
                </a:solidFill>
                <a:latin typeface="Arial"/>
                <a:cs typeface="Arial" panose="020B0604020202020204"/>
              </a:rPr>
              <a:t>Final date</a:t>
            </a:r>
            <a:r>
              <a:rPr lang="en-US" sz="2400" b="1">
                <a:solidFill>
                  <a:schemeClr val="tx1"/>
                </a:solidFill>
                <a:latin typeface="Arial"/>
                <a:cs typeface="Arial" panose="020B0604020202020204"/>
              </a:rPr>
              <a:t> </a:t>
            </a:r>
            <a:r>
              <a:rPr lang="en-US" sz="2400">
                <a:solidFill>
                  <a:schemeClr val="tx1"/>
                </a:solidFill>
                <a:latin typeface="Arial"/>
                <a:cs typeface="Arial" panose="020B0604020202020204"/>
              </a:rPr>
              <a:t>to complete certification requirements for Plan Year 2026.</a:t>
            </a:r>
            <a:endParaRPr lang="en-US" sz="2400" b="1">
              <a:solidFill>
                <a:schemeClr val="tx1"/>
              </a:solidFill>
              <a:latin typeface="Arial"/>
              <a:cs typeface="Arial" panose="020B0604020202020204"/>
            </a:endParaRPr>
          </a:p>
          <a:p>
            <a:pPr marL="342900" indent="-342900" fontAlgn="base">
              <a:lnSpc>
                <a:spcPct val="100000"/>
              </a:lnSpc>
              <a:buFont typeface="Arial"/>
              <a:buChar char="•"/>
            </a:pPr>
            <a:r>
              <a:rPr lang="en-US" sz="2400" b="1" u="sng">
                <a:solidFill>
                  <a:srgbClr val="FF0000"/>
                </a:solidFill>
                <a:latin typeface="Arial"/>
                <a:cs typeface="Arial" panose="020B0604020202020204"/>
              </a:rPr>
              <a:t>December 31, 2025</a:t>
            </a:r>
            <a:r>
              <a:rPr lang="en-US" sz="2400">
                <a:latin typeface="Arial"/>
                <a:cs typeface="Arial" panose="020B0604020202020204"/>
              </a:rPr>
              <a:t>: Deadline to enroll for January 1, 2026, coverage (without an SEP).</a:t>
            </a:r>
          </a:p>
          <a:p>
            <a:pPr marL="342900" indent="-342900" fontAlgn="base">
              <a:lnSpc>
                <a:spcPct val="100000"/>
              </a:lnSpc>
              <a:buFont typeface="Arial"/>
              <a:buChar char="•"/>
            </a:pPr>
            <a:r>
              <a:rPr lang="en-US" sz="2400" b="1">
                <a:latin typeface="Arial"/>
                <a:cs typeface="Arial" panose="020B0604020202020204"/>
              </a:rPr>
              <a:t>January 15, 2026</a:t>
            </a:r>
            <a:r>
              <a:rPr lang="en-US" sz="2400">
                <a:latin typeface="Arial"/>
                <a:cs typeface="Arial" panose="020B0604020202020204"/>
              </a:rPr>
              <a:t>: </a:t>
            </a:r>
          </a:p>
          <a:p>
            <a:pPr marL="1028700" lvl="1" indent="-342900" fontAlgn="base">
              <a:lnSpc>
                <a:spcPct val="100000"/>
              </a:lnSpc>
              <a:buFont typeface="Courier New" panose="02070309020205020404" pitchFamily="49" charset="0"/>
              <a:buChar char="o"/>
            </a:pPr>
            <a:r>
              <a:rPr lang="en-US" sz="2000">
                <a:cs typeface="Arial" panose="020B0604020202020204"/>
              </a:rPr>
              <a:t>End of Open Enrollment.</a:t>
            </a:r>
          </a:p>
          <a:p>
            <a:pPr marL="1028700" lvl="1" indent="-342900" fontAlgn="base">
              <a:lnSpc>
                <a:spcPct val="100000"/>
              </a:lnSpc>
              <a:buFont typeface="Courier New" panose="02070309020205020404" pitchFamily="49" charset="0"/>
              <a:buChar char="o"/>
            </a:pPr>
            <a:r>
              <a:rPr lang="en-US" sz="2000">
                <a:cs typeface="Arial" panose="020B0604020202020204"/>
              </a:rPr>
              <a:t>Deadline to enroll for February 1, 2026, coverage (without an SEP).</a:t>
            </a:r>
          </a:p>
          <a:p>
            <a:pPr marL="342900" indent="-342900" fontAlgn="base">
              <a:lnSpc>
                <a:spcPct val="100000"/>
              </a:lnSpc>
              <a:buFont typeface="Arial"/>
              <a:buChar char="•"/>
            </a:pPr>
            <a:r>
              <a:rPr lang="en-US" sz="2400" b="1">
                <a:latin typeface="Arial"/>
                <a:cs typeface="Arial" panose="020B0604020202020204"/>
              </a:rPr>
              <a:t>After January 15, 2026</a:t>
            </a:r>
            <a:r>
              <a:rPr lang="en-US" sz="2400">
                <a:latin typeface="Arial"/>
                <a:cs typeface="Arial" panose="020B0604020202020204"/>
              </a:rPr>
              <a:t>: Enrollment requires a QLE/SEP.</a:t>
            </a:r>
          </a:p>
        </p:txBody>
      </p:sp>
    </p:spTree>
    <p:extLst>
      <p:ext uri="{BB962C8B-B14F-4D97-AF65-F5344CB8AC3E}">
        <p14:creationId xmlns:p14="http://schemas.microsoft.com/office/powerpoint/2010/main" val="38440517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002177-901B-E645-E5AA-360E54954F16}"/>
            </a:ext>
          </a:extLst>
        </p:cNvPr>
        <p:cNvGrpSpPr/>
        <p:nvPr/>
      </p:nvGrpSpPr>
      <p:grpSpPr>
        <a:xfrm>
          <a:off x="0" y="0"/>
          <a:ext cx="0" cy="0"/>
          <a:chOff x="0" y="0"/>
          <a:chExt cx="0" cy="0"/>
        </a:xfrm>
      </p:grpSpPr>
      <p:pic>
        <p:nvPicPr>
          <p:cNvPr id="8" name="Picture 7" descr="A step by step instructions&#10;&#10;AI-generated content may be incorrect.">
            <a:extLst>
              <a:ext uri="{FF2B5EF4-FFF2-40B4-BE49-F238E27FC236}">
                <a16:creationId xmlns:a16="http://schemas.microsoft.com/office/drawing/2014/main" id="{BD0B7A6D-00EA-B015-B8C3-0F3144DBB1BF}"/>
              </a:ext>
            </a:extLst>
          </p:cNvPr>
          <p:cNvPicPr>
            <a:picLocks noChangeAspect="1"/>
          </p:cNvPicPr>
          <p:nvPr/>
        </p:nvPicPr>
        <p:blipFill>
          <a:blip r:embed="rId3"/>
          <a:stretch>
            <a:fillRect/>
          </a:stretch>
        </p:blipFill>
        <p:spPr>
          <a:xfrm>
            <a:off x="121920" y="371299"/>
            <a:ext cx="11948160" cy="6115402"/>
          </a:xfrm>
          <a:prstGeom prst="rect">
            <a:avLst/>
          </a:prstGeom>
        </p:spPr>
      </p:pic>
    </p:spTree>
    <p:extLst>
      <p:ext uri="{BB962C8B-B14F-4D97-AF65-F5344CB8AC3E}">
        <p14:creationId xmlns:p14="http://schemas.microsoft.com/office/powerpoint/2010/main" val="300703690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GCI">
      <a:dk1>
        <a:srgbClr val="000000"/>
      </a:dk1>
      <a:lt1>
        <a:srgbClr val="FFFFFF"/>
      </a:lt1>
      <a:dk2>
        <a:srgbClr val="3C4D83"/>
      </a:dk2>
      <a:lt2>
        <a:srgbClr val="F16000"/>
      </a:lt2>
      <a:accent1>
        <a:srgbClr val="3C4D83"/>
      </a:accent1>
      <a:accent2>
        <a:srgbClr val="F26101"/>
      </a:accent2>
      <a:accent3>
        <a:srgbClr val="6176C9"/>
      </a:accent3>
      <a:accent4>
        <a:srgbClr val="1B1A4B"/>
      </a:accent4>
      <a:accent5>
        <a:srgbClr val="63B3B5"/>
      </a:accent5>
      <a:accent6>
        <a:srgbClr val="FFCE00"/>
      </a:accent6>
      <a:hlink>
        <a:srgbClr val="3B4D84"/>
      </a:hlink>
      <a:folHlink>
        <a:srgbClr val="F2600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48F53DDCA1FFD40B326ADCD48CBC0D6" ma:contentTypeVersion="22" ma:contentTypeDescription="Create a new document." ma:contentTypeScope="" ma:versionID="21afa794d47dda2052bcf5b322ce5f35">
  <xsd:schema xmlns:xsd="http://www.w3.org/2001/XMLSchema" xmlns:xs="http://www.w3.org/2001/XMLSchema" xmlns:p="http://schemas.microsoft.com/office/2006/metadata/properties" xmlns:ns1="http://schemas.microsoft.com/sharepoint/v3" xmlns:ns2="8832e238-b03a-4ed3-8079-5b5586fd8db7" xmlns:ns3="bd481214-a69e-43e1-a58b-c8b43e9410dc" targetNamespace="http://schemas.microsoft.com/office/2006/metadata/properties" ma:root="true" ma:fieldsID="94eac89ca80dbf30f79851ffd959fa1b" ns1:_="" ns2:_="" ns3:_="">
    <xsd:import namespace="http://schemas.microsoft.com/sharepoint/v3"/>
    <xsd:import namespace="8832e238-b03a-4ed3-8079-5b5586fd8db7"/>
    <xsd:import namespace="bd481214-a69e-43e1-a58b-c8b43e9410dc"/>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GenerationTime" minOccurs="0"/>
                <xsd:element ref="ns2:MediaServiceEventHashCode" minOccurs="0"/>
                <xsd:element ref="ns2:MediaServiceDateTaken" minOccurs="0"/>
                <xsd:element ref="ns2:MediaLengthInSeconds" minOccurs="0"/>
                <xsd:element ref="ns2:MediaServiceOCR" minOccurs="0"/>
                <xsd:element ref="ns2:MediaServiceSearchProperties" minOccurs="0"/>
                <xsd:element ref="ns2:Added" minOccurs="0"/>
                <xsd:element ref="ns2:MediaServiceLocation" minOccurs="0"/>
                <xsd:element ref="ns2:MediaServiceBillingMetadata" minOccurs="0"/>
                <xsd:element ref="ns2:PrimaryReviewer" minOccurs="0"/>
                <xsd:element ref="ns2:SecondaryReviewer" minOccurs="0"/>
                <xsd:element ref="ns1:_ip_UnifiedCompliancePolicyProperties" minOccurs="0"/>
                <xsd:element ref="ns1:_ip_UnifiedCompliancePolicyUIAction" minOccurs="0"/>
                <xsd:element ref="ns2:Comme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7" nillable="true" ma:displayName="Unified Compliance Policy Properties" ma:hidden="true" ma:internalName="_ip_UnifiedCompliancePolicyProperties">
      <xsd:simpleType>
        <xsd:restriction base="dms:Note"/>
      </xsd:simpleType>
    </xsd:element>
    <xsd:element name="_ip_UnifiedCompliancePolicyUIAction" ma:index="28"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832e238-b03a-4ed3-8079-5b5586fd8db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34bd80cb-b55d-4a01-be99-577b45a2ddc1"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Added" ma:index="22" nillable="true" ma:displayName="Added" ma:default="No" ma:format="RadioButtons" ma:internalName="Added">
      <xsd:simpleType>
        <xsd:restriction base="dms:Choice">
          <xsd:enumeration value="Yes"/>
          <xsd:enumeration value="No"/>
        </xsd:restriction>
      </xsd:simpleType>
    </xsd:element>
    <xsd:element name="MediaServiceLocation" ma:index="23" nillable="true" ma:displayName="Location" ma:indexed="true" ma:internalName="MediaServiceLocation" ma:readOnly="true">
      <xsd:simpleType>
        <xsd:restriction base="dms:Text"/>
      </xsd:simpleType>
    </xsd:element>
    <xsd:element name="MediaServiceBillingMetadata" ma:index="24" nillable="true" ma:displayName="MediaServiceBillingMetadata" ma:hidden="true" ma:internalName="MediaServiceBillingMetadata" ma:readOnly="true">
      <xsd:simpleType>
        <xsd:restriction base="dms:Note"/>
      </xsd:simpleType>
    </xsd:element>
    <xsd:element name="PrimaryReviewer" ma:index="25" nillable="true" ma:displayName="Primary Reviewer" ma:format="Dropdown" ma:list="UserInfo" ma:SharePointGroup="0" ma:internalName="PrimaryReview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econdaryReviewer" ma:index="26" nillable="true" ma:displayName="Secondary Reviewer" ma:format="Dropdown" ma:list="UserInfo" ma:SharePointGroup="0" ma:internalName="SecondaryReview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Comments" ma:index="29" nillable="true" ma:displayName="Comments" ma:format="Dropdown" ma:internalName="Comments">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d481214-a69e-43e1-a58b-c8b43e9410dc"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811d0439-41fc-403f-ae13-fc715fc972e8}" ma:internalName="TaxCatchAll" ma:showField="CatchAllData" ma:web="bd481214-a69e-43e1-a58b-c8b43e9410d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8832e238-b03a-4ed3-8079-5b5586fd8db7">
      <Terms xmlns="http://schemas.microsoft.com/office/infopath/2007/PartnerControls"/>
    </lcf76f155ced4ddcb4097134ff3c332f>
    <TaxCatchAll xmlns="bd481214-a69e-43e1-a58b-c8b43e9410dc" xsi:nil="true"/>
    <_ip_UnifiedCompliancePolicyUIAction xmlns="http://schemas.microsoft.com/sharepoint/v3" xsi:nil="true"/>
    <PrimaryReviewer xmlns="8832e238-b03a-4ed3-8079-5b5586fd8db7">
      <UserInfo>
        <DisplayName/>
        <AccountId xsi:nil="true"/>
        <AccountType/>
      </UserInfo>
    </PrimaryReviewer>
    <SecondaryReviewer xmlns="8832e238-b03a-4ed3-8079-5b5586fd8db7">
      <UserInfo>
        <DisplayName/>
        <AccountId xsi:nil="true"/>
        <AccountType/>
      </UserInfo>
    </SecondaryReviewer>
    <Added xmlns="8832e238-b03a-4ed3-8079-5b5586fd8db7">No</Added>
    <_ip_UnifiedCompliancePolicyProperties xmlns="http://schemas.microsoft.com/sharepoint/v3" xsi:nil="true"/>
    <Comments xmlns="8832e238-b03a-4ed3-8079-5b5586fd8db7"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503F6A1-5560-401C-B89D-765432D9237E}">
  <ds:schemaRefs>
    <ds:schemaRef ds:uri="8832e238-b03a-4ed3-8079-5b5586fd8db7"/>
    <ds:schemaRef ds:uri="bd481214-a69e-43e1-a58b-c8b43e9410d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6A83A306-BCC8-4FEC-939D-D9E862AFDE9B}">
  <ds:schemaRefs>
    <ds:schemaRef ds:uri="8832e238-b03a-4ed3-8079-5b5586fd8db7"/>
    <ds:schemaRef ds:uri="bd481214-a69e-43e1-a58b-c8b43e9410dc"/>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9CF2FABC-86C2-40F6-B6BE-19E2B69144E9}">
  <ds:schemaRefs>
    <ds:schemaRef ds:uri="http://schemas.microsoft.com/sharepoint/v3/contenttype/forms"/>
  </ds:schemaRefs>
</ds:datastoreItem>
</file>

<file path=docMetadata/LabelInfo.xml><?xml version="1.0" encoding="utf-8"?>
<clbl:labelList xmlns:clbl="http://schemas.microsoft.com/office/2020/mipLabelMetadata">
  <clbl:label id="{fa98e028-f401-4b3e-a75a-76893fc4ef4f}" enabled="0" method="" siteId="{fa98e028-f401-4b3e-a75a-76893fc4ef4f}" removed="1"/>
</clbl:labelList>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Widescreen</PresentationFormat>
  <Slides>37</Slides>
  <Notes>15</Notes>
  <HiddenSlides>0</HiddenSlide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Office Theme</vt:lpstr>
      <vt:lpstr>Get Covered Illinois Broker Office Hour</vt:lpstr>
      <vt:lpstr>Logistics</vt:lpstr>
      <vt:lpstr>Agenda</vt:lpstr>
      <vt:lpstr>Upcoming Activities and Reminders</vt:lpstr>
      <vt:lpstr>Broker Account Creation: IMPORTANT </vt:lpstr>
      <vt:lpstr>Broker Account Activation: IMPORTANT </vt:lpstr>
      <vt:lpstr>Broker Account Inactivity: IMPORTANT </vt:lpstr>
      <vt:lpstr>Open Enrollment Timeline</vt:lpstr>
      <vt:lpstr>PowerPoint Presentation</vt:lpstr>
      <vt:lpstr>Broker Designations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Provider Directory</vt:lpstr>
      <vt:lpstr>Provider Directory Search Instructions</vt:lpstr>
      <vt:lpstr>Next Steps</vt:lpstr>
      <vt:lpstr>Healthcare Needs</vt:lpstr>
      <vt:lpstr>Additional Details</vt:lpstr>
      <vt:lpstr>Confirm Address</vt:lpstr>
      <vt:lpstr>PowerPoint Presentation</vt:lpstr>
      <vt:lpstr>Final Steps</vt:lpstr>
      <vt:lpstr>2026 Affordability Landscape</vt:lpstr>
      <vt:lpstr>PowerPoint Presentation</vt:lpstr>
      <vt:lpstr>PowerPoint Presentation</vt:lpstr>
      <vt:lpstr>PowerPoint Presentation</vt:lpstr>
      <vt:lpstr>Recent Questions from Brokers</vt:lpstr>
      <vt:lpstr>Binder Payments</vt:lpstr>
      <vt:lpstr>What Brokers Want to Know</vt:lpstr>
      <vt:lpstr>Broker Resources Web Page</vt:lpstr>
      <vt:lpstr>Open Office Hour</vt:lpstr>
      <vt:lpstr>Next Get Covered Illinois Broker Office Hour</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RayAnn Garcia</dc:creator>
  <cp:revision>2</cp:revision>
  <dcterms:created xsi:type="dcterms:W3CDTF">2025-06-09T20:36:59Z</dcterms:created>
  <dcterms:modified xsi:type="dcterms:W3CDTF">2025-12-18T16:33:12Z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0x010100548F53DDCA1FFD40B326ADCD48CBC0D6</vt:lpwstr>
  </property>
  <property fmtid="{D5CDD505-2E9C-101B-9397-08002B2CF9AE}" pid="3" name="MediaServiceImageTags">
    <vt:lpwstr/>
  </property>
</Properties>
</file>