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74" r:id="rId5"/>
    <p:sldId id="315" r:id="rId6"/>
    <p:sldId id="314" r:id="rId7"/>
    <p:sldId id="355" r:id="rId8"/>
    <p:sldId id="528" r:id="rId9"/>
    <p:sldId id="527" r:id="rId10"/>
    <p:sldId id="557" r:id="rId11"/>
    <p:sldId id="556" r:id="rId12"/>
    <p:sldId id="558" r:id="rId13"/>
    <p:sldId id="566" r:id="rId14"/>
    <p:sldId id="570" r:id="rId15"/>
    <p:sldId id="571" r:id="rId16"/>
    <p:sldId id="567" r:id="rId17"/>
    <p:sldId id="568" r:id="rId18"/>
    <p:sldId id="569" r:id="rId19"/>
    <p:sldId id="563" r:id="rId20"/>
    <p:sldId id="521" r:id="rId21"/>
    <p:sldId id="522" r:id="rId22"/>
    <p:sldId id="382" r:id="rId23"/>
    <p:sldId id="412" r:id="rId24"/>
    <p:sldId id="564" r:id="rId25"/>
    <p:sldId id="413" r:id="rId26"/>
    <p:sldId id="350" r:id="rId27"/>
    <p:sldId id="35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9C8706-BB9D-AFE8-50A8-1ACF2853E227}" name="Gorman, Brian" initials="GB" userId="S::brian.gorman@illinois.gov::6c50d99c-aa12-491c-898d-460c99c2ee78" providerId="AD"/>
  <p188:author id="{00781C45-7FE0-3C77-3D5E-6ACC66F177B7}" name="Slucter, Erin" initials="SE" userId="S::erin.slucter@illinois.gov::d4457c97-48a8-4ae1-8316-ad584bf44616" providerId="AD"/>
  <p188:author id="{B5B2DE45-631F-EF33-F1E1-3E0024370389}" name="Hannah Turner" initials="HT" userId="S::hturner@healthmanagement.com::24ba1eaa-c8ff-4d74-9c0f-e981220c977b" providerId="AD"/>
  <p188:author id="{F3484E49-4A1E-E8EF-FEC9-E88842A2E039}" name="Olivia Reding" initials="OR" userId="S::oreding@healthmanagement.com::278ad7a5-0c4a-466c-92f8-bcfa54527b0d" providerId="AD"/>
  <p188:author id="{14CF48AC-7F9A-F691-07DF-3F1AF79FF6BD}" name="Hannah Turner" initials="HT" userId="S::hturner_healthmanagement.com#ext#@ilgov.onmicrosoft.com::bdd77f4c-97bd-45dd-9997-7dbaadd30e57" providerId="AD"/>
  <p188:author id="{2A50BBBF-548C-3F45-CC5D-6F93E87D976D}" name="Norman, Andrea" initials="NA" userId="S::andrea.norman@illinois.gov::e79f048b-3171-4e7e-a0b9-35d136e55e5a" providerId="AD"/>
  <p188:author id="{818597CF-3470-F640-6C61-C27D35E13AD9}" name="Olivia Reding" initials="OR" userId="S::oreding_healthmanagement.com#ext#@ilgov.onmicrosoft.com::969a5a39-0cbd-4dda-8272-75946f38105a" providerId="AD"/>
  <p188:author id="{E3CCB3DE-2D85-3471-5035-CB1FDF60EE86}" name="West, Carol" initials="WC" userId="S::carol.west@illinois.gov::8a863937-d9d1-4925-a568-53a759c738a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101"/>
    <a:srgbClr val="3C4D84"/>
    <a:srgbClr val="FAFAAC"/>
    <a:srgbClr val="161C54"/>
    <a:srgbClr val="6176C9"/>
    <a:srgbClr val="F4B422"/>
    <a:srgbClr val="FFCE00"/>
    <a:srgbClr val="FFFFFF"/>
    <a:srgbClr val="065681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F73CC2-236D-776A-BA9E-8CA20E1CEDB8}" v="131" dt="2026-02-19T04:35:30.028"/>
    <p1510:client id="{6AE6CF56-D4E0-B5FA-60D6-6A7C650B1E0F}" v="10" dt="2026-02-19T16:42:37.284"/>
    <p1510:client id="{AD7AF86D-8F8F-B6CC-A063-A4B00C616BAB}" v="178" dt="2026-02-19T16:46:35.782"/>
    <p1510:client id="{BAE394D5-F0B0-3351-9729-8FE992534816}" v="311" dt="2026-02-19T04:19:48.595"/>
    <p1510:client id="{D3631C7F-7A4A-4B43-BFDD-B68F46F27C31}" v="91" dt="2026-02-19T18:17:55.2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st, Carol" userId="S::carol.west@illinois.gov::8a863937-d9d1-4925-a568-53a759c738a2" providerId="AD" clId="Web-{0EF73CC2-236D-776A-BA9E-8CA20E1CEDB8}"/>
    <pc:docChg chg="addSld delSld modSld sldOrd">
      <pc:chgData name="West, Carol" userId="S::carol.west@illinois.gov::8a863937-d9d1-4925-a568-53a759c738a2" providerId="AD" clId="Web-{0EF73CC2-236D-776A-BA9E-8CA20E1CEDB8}" dt="2026-02-19T04:35:30.028" v="81" actId="20577"/>
      <pc:docMkLst>
        <pc:docMk/>
      </pc:docMkLst>
      <pc:sldChg chg="modSp">
        <pc:chgData name="West, Carol" userId="S::carol.west@illinois.gov::8a863937-d9d1-4925-a568-53a759c738a2" providerId="AD" clId="Web-{0EF73CC2-236D-776A-BA9E-8CA20E1CEDB8}" dt="2026-02-19T04:35:30.028" v="81" actId="20577"/>
        <pc:sldMkLst>
          <pc:docMk/>
          <pc:sldMk cId="3439255244" sldId="314"/>
        </pc:sldMkLst>
        <pc:spChg chg="mod">
          <ac:chgData name="West, Carol" userId="S::carol.west@illinois.gov::8a863937-d9d1-4925-a568-53a759c738a2" providerId="AD" clId="Web-{0EF73CC2-236D-776A-BA9E-8CA20E1CEDB8}" dt="2026-02-19T04:35:30.028" v="81" actId="20577"/>
          <ac:spMkLst>
            <pc:docMk/>
            <pc:sldMk cId="3439255244" sldId="314"/>
            <ac:spMk id="2" creationId="{092A5D9B-018D-E68C-A5F5-AA34E748D8A6}"/>
          </ac:spMkLst>
        </pc:spChg>
      </pc:sldChg>
      <pc:sldChg chg="del">
        <pc:chgData name="West, Carol" userId="S::carol.west@illinois.gov::8a863937-d9d1-4925-a568-53a759c738a2" providerId="AD" clId="Web-{0EF73CC2-236D-776A-BA9E-8CA20E1CEDB8}" dt="2026-02-19T04:34:56.560" v="77"/>
        <pc:sldMkLst>
          <pc:docMk/>
          <pc:sldMk cId="4195318734" sldId="565"/>
        </pc:sldMkLst>
      </pc:sldChg>
      <pc:sldChg chg="modSp">
        <pc:chgData name="West, Carol" userId="S::carol.west@illinois.gov::8a863937-d9d1-4925-a568-53a759c738a2" providerId="AD" clId="Web-{0EF73CC2-236D-776A-BA9E-8CA20E1CEDB8}" dt="2026-02-19T04:34:27.482" v="76" actId="20577"/>
        <pc:sldMkLst>
          <pc:docMk/>
          <pc:sldMk cId="4106738929" sldId="566"/>
        </pc:sldMkLst>
        <pc:spChg chg="mod">
          <ac:chgData name="West, Carol" userId="S::carol.west@illinois.gov::8a863937-d9d1-4925-a568-53a759c738a2" providerId="AD" clId="Web-{0EF73CC2-236D-776A-BA9E-8CA20E1CEDB8}" dt="2026-02-19T04:34:27.482" v="76" actId="20577"/>
          <ac:spMkLst>
            <pc:docMk/>
            <pc:sldMk cId="4106738929" sldId="566"/>
            <ac:spMk id="4" creationId="{544DF06C-C6AD-0ADD-781C-C3C74C0D44E7}"/>
          </ac:spMkLst>
        </pc:spChg>
      </pc:sldChg>
      <pc:sldChg chg="add ord">
        <pc:chgData name="West, Carol" userId="S::carol.west@illinois.gov::8a863937-d9d1-4925-a568-53a759c738a2" providerId="AD" clId="Web-{0EF73CC2-236D-776A-BA9E-8CA20E1CEDB8}" dt="2026-02-19T04:28:54.346" v="3"/>
        <pc:sldMkLst>
          <pc:docMk/>
          <pc:sldMk cId="3119454511" sldId="569"/>
        </pc:sldMkLst>
      </pc:sldChg>
      <pc:sldChg chg="add">
        <pc:chgData name="West, Carol" userId="S::carol.west@illinois.gov::8a863937-d9d1-4925-a568-53a759c738a2" providerId="AD" clId="Web-{0EF73CC2-236D-776A-BA9E-8CA20E1CEDB8}" dt="2026-02-19T04:28:32.284" v="1"/>
        <pc:sldMkLst>
          <pc:docMk/>
          <pc:sldMk cId="1750332797" sldId="570"/>
        </pc:sldMkLst>
      </pc:sldChg>
      <pc:sldChg chg="add">
        <pc:chgData name="West, Carol" userId="S::carol.west@illinois.gov::8a863937-d9d1-4925-a568-53a759c738a2" providerId="AD" clId="Web-{0EF73CC2-236D-776A-BA9E-8CA20E1CEDB8}" dt="2026-02-19T04:28:33.487" v="2"/>
        <pc:sldMkLst>
          <pc:docMk/>
          <pc:sldMk cId="2044898376" sldId="571"/>
        </pc:sldMkLst>
      </pc:sldChg>
    </pc:docChg>
  </pc:docChgLst>
  <pc:docChgLst>
    <pc:chgData name="Wentzel, Robecca" userId="S::robecca.wentzel@illinois.gov::ded2dc24-a5a9-4518-86fc-4ca6ffccb70e" providerId="AD" clId="Web-{542F619A-43CD-76BD-9DB1-B287147F616E}"/>
    <pc:docChg chg="modSld">
      <pc:chgData name="Wentzel, Robecca" userId="S::robecca.wentzel@illinois.gov::ded2dc24-a5a9-4518-86fc-4ca6ffccb70e" providerId="AD" clId="Web-{542F619A-43CD-76BD-9DB1-B287147F616E}" dt="2026-01-28T21:02:00.935" v="347" actId="20577"/>
      <pc:docMkLst>
        <pc:docMk/>
      </pc:docMkLst>
      <pc:sldChg chg="modSp">
        <pc:chgData name="Wentzel, Robecca" userId="S::robecca.wentzel@illinois.gov::ded2dc24-a5a9-4518-86fc-4ca6ffccb70e" providerId="AD" clId="Web-{542F619A-43CD-76BD-9DB1-B287147F616E}" dt="2026-01-28T21:02:00.935" v="347" actId="20577"/>
        <pc:sldMkLst>
          <pc:docMk/>
          <pc:sldMk cId="1562900867" sldId="412"/>
        </pc:sldMkLst>
        <pc:spChg chg="mod">
          <ac:chgData name="Wentzel, Robecca" userId="S::robecca.wentzel@illinois.gov::ded2dc24-a5a9-4518-86fc-4ca6ffccb70e" providerId="AD" clId="Web-{542F619A-43CD-76BD-9DB1-B287147F616E}" dt="2026-01-28T21:02:00.935" v="347" actId="20577"/>
          <ac:spMkLst>
            <pc:docMk/>
            <pc:sldMk cId="1562900867" sldId="412"/>
            <ac:spMk id="2" creationId="{C2EC406D-F6B7-242B-5C26-BD9A8B3F71CC}"/>
          </ac:spMkLst>
        </pc:spChg>
      </pc:sldChg>
    </pc:docChg>
  </pc:docChgLst>
  <pc:docChgLst>
    <pc:chgData name="West, Carol" userId="S::carol.west@illinois.gov::8a863937-d9d1-4925-a568-53a759c738a2" providerId="AD" clId="Web-{F5CCE57F-2278-7FB6-3A51-A836DA727C15}"/>
    <pc:docChg chg="delSld modSld">
      <pc:chgData name="West, Carol" userId="S::carol.west@illinois.gov::8a863937-d9d1-4925-a568-53a759c738a2" providerId="AD" clId="Web-{F5CCE57F-2278-7FB6-3A51-A836DA727C15}" dt="2026-02-18T15:58:10.710" v="384" actId="20577"/>
      <pc:docMkLst>
        <pc:docMk/>
      </pc:docMkLst>
      <pc:sldChg chg="del">
        <pc:chgData name="West, Carol" userId="S::carol.west@illinois.gov::8a863937-d9d1-4925-a568-53a759c738a2" providerId="AD" clId="Web-{F5CCE57F-2278-7FB6-3A51-A836DA727C15}" dt="2026-02-18T15:56:18.322" v="356"/>
        <pc:sldMkLst>
          <pc:docMk/>
          <pc:sldMk cId="3098211565" sldId="554"/>
        </pc:sldMkLst>
      </pc:sldChg>
      <pc:sldChg chg="addSp modSp">
        <pc:chgData name="West, Carol" userId="S::carol.west@illinois.gov::8a863937-d9d1-4925-a568-53a759c738a2" providerId="AD" clId="Web-{F5CCE57F-2278-7FB6-3A51-A836DA727C15}" dt="2026-02-18T15:52:44.354" v="352" actId="20577"/>
        <pc:sldMkLst>
          <pc:docMk/>
          <pc:sldMk cId="3711609249" sldId="556"/>
        </pc:sldMkLst>
        <pc:spChg chg="mod">
          <ac:chgData name="West, Carol" userId="S::carol.west@illinois.gov::8a863937-d9d1-4925-a568-53a759c738a2" providerId="AD" clId="Web-{F5CCE57F-2278-7FB6-3A51-A836DA727C15}" dt="2026-02-18T15:52:44.354" v="352" actId="20577"/>
          <ac:spMkLst>
            <pc:docMk/>
            <pc:sldMk cId="3711609249" sldId="556"/>
            <ac:spMk id="3" creationId="{806D1C47-454B-1C31-CB7E-FC89B4C48666}"/>
          </ac:spMkLst>
        </pc:spChg>
        <pc:spChg chg="mod">
          <ac:chgData name="West, Carol" userId="S::carol.west@illinois.gov::8a863937-d9d1-4925-a568-53a759c738a2" providerId="AD" clId="Web-{F5CCE57F-2278-7FB6-3A51-A836DA727C15}" dt="2026-02-17T21:28:16.848" v="78" actId="14100"/>
          <ac:spMkLst>
            <pc:docMk/>
            <pc:sldMk cId="3711609249" sldId="556"/>
            <ac:spMk id="9" creationId="{F5601932-C801-6DAD-53C9-71E1EF2EA1A9}"/>
          </ac:spMkLst>
        </pc:spChg>
        <pc:picChg chg="add mod">
          <ac:chgData name="West, Carol" userId="S::carol.west@illinois.gov::8a863937-d9d1-4925-a568-53a759c738a2" providerId="AD" clId="Web-{F5CCE57F-2278-7FB6-3A51-A836DA727C15}" dt="2026-02-17T21:28:26.239" v="80" actId="1076"/>
          <ac:picMkLst>
            <pc:docMk/>
            <pc:sldMk cId="3711609249" sldId="556"/>
            <ac:picMk id="4" creationId="{280F085F-0149-7D41-FD8E-FDDB40A8E8D4}"/>
          </ac:picMkLst>
        </pc:picChg>
        <pc:picChg chg="mod">
          <ac:chgData name="West, Carol" userId="S::carol.west@illinois.gov::8a863937-d9d1-4925-a568-53a759c738a2" providerId="AD" clId="Web-{F5CCE57F-2278-7FB6-3A51-A836DA727C15}" dt="2026-02-17T21:28:10.254" v="77" actId="1076"/>
          <ac:picMkLst>
            <pc:docMk/>
            <pc:sldMk cId="3711609249" sldId="556"/>
            <ac:picMk id="6" creationId="{F6010970-D928-AD67-6925-AB2F4BF67001}"/>
          </ac:picMkLst>
        </pc:picChg>
        <pc:picChg chg="mod">
          <ac:chgData name="West, Carol" userId="S::carol.west@illinois.gov::8a863937-d9d1-4925-a568-53a759c738a2" providerId="AD" clId="Web-{F5CCE57F-2278-7FB6-3A51-A836DA727C15}" dt="2026-02-17T21:35:29.011" v="346" actId="14100"/>
          <ac:picMkLst>
            <pc:docMk/>
            <pc:sldMk cId="3711609249" sldId="556"/>
            <ac:picMk id="8" creationId="{36635EBC-7D54-CCBB-06E7-A164F577578C}"/>
          </ac:picMkLst>
        </pc:picChg>
      </pc:sldChg>
      <pc:sldChg chg="modSp">
        <pc:chgData name="West, Carol" userId="S::carol.west@illinois.gov::8a863937-d9d1-4925-a568-53a759c738a2" providerId="AD" clId="Web-{F5CCE57F-2278-7FB6-3A51-A836DA727C15}" dt="2026-02-18T15:58:10.710" v="384" actId="20577"/>
        <pc:sldMkLst>
          <pc:docMk/>
          <pc:sldMk cId="155325642" sldId="558"/>
        </pc:sldMkLst>
        <pc:spChg chg="mod">
          <ac:chgData name="West, Carol" userId="S::carol.west@illinois.gov::8a863937-d9d1-4925-a568-53a759c738a2" providerId="AD" clId="Web-{F5CCE57F-2278-7FB6-3A51-A836DA727C15}" dt="2026-02-18T15:58:10.710" v="384" actId="20577"/>
          <ac:spMkLst>
            <pc:docMk/>
            <pc:sldMk cId="155325642" sldId="558"/>
            <ac:spMk id="2" creationId="{8B61BE70-C2A9-C8C8-390D-C1B33E07307B}"/>
          </ac:spMkLst>
        </pc:spChg>
      </pc:sldChg>
      <pc:sldChg chg="del">
        <pc:chgData name="West, Carol" userId="S::carol.west@illinois.gov::8a863937-d9d1-4925-a568-53a759c738a2" providerId="AD" clId="Web-{F5CCE57F-2278-7FB6-3A51-A836DA727C15}" dt="2026-02-18T15:56:13.384" v="353"/>
        <pc:sldMkLst>
          <pc:docMk/>
          <pc:sldMk cId="419831026" sldId="559"/>
        </pc:sldMkLst>
      </pc:sldChg>
      <pc:sldChg chg="del">
        <pc:chgData name="West, Carol" userId="S::carol.west@illinois.gov::8a863937-d9d1-4925-a568-53a759c738a2" providerId="AD" clId="Web-{F5CCE57F-2278-7FB6-3A51-A836DA727C15}" dt="2026-02-18T15:56:14.056" v="354"/>
        <pc:sldMkLst>
          <pc:docMk/>
          <pc:sldMk cId="3727194908" sldId="560"/>
        </pc:sldMkLst>
      </pc:sldChg>
      <pc:sldChg chg="del">
        <pc:chgData name="West, Carol" userId="S::carol.west@illinois.gov::8a863937-d9d1-4925-a568-53a759c738a2" providerId="AD" clId="Web-{F5CCE57F-2278-7FB6-3A51-A836DA727C15}" dt="2026-02-18T15:56:15.369" v="355"/>
        <pc:sldMkLst>
          <pc:docMk/>
          <pc:sldMk cId="2845409391" sldId="561"/>
        </pc:sldMkLst>
      </pc:sldChg>
    </pc:docChg>
  </pc:docChgLst>
  <pc:docChgLst>
    <pc:chgData name="Olivia Reding" userId="S::oreding_healthmanagement.com#ext#@ilgov.onmicrosoft.com::969a5a39-0cbd-4dda-8272-75946f38105a" providerId="AD" clId="Web-{CB33DE47-83BB-7A05-37D4-C9124E3802B4}"/>
    <pc:docChg chg="modSld">
      <pc:chgData name="Olivia Reding" userId="S::oreding_healthmanagement.com#ext#@ilgov.onmicrosoft.com::969a5a39-0cbd-4dda-8272-75946f38105a" providerId="AD" clId="Web-{CB33DE47-83BB-7A05-37D4-C9124E3802B4}" dt="2026-02-13T17:01:02.393" v="7" actId="20577"/>
      <pc:docMkLst>
        <pc:docMk/>
      </pc:docMkLst>
      <pc:sldChg chg="modSp">
        <pc:chgData name="Olivia Reding" userId="S::oreding_healthmanagement.com#ext#@ilgov.onmicrosoft.com::969a5a39-0cbd-4dda-8272-75946f38105a" providerId="AD" clId="Web-{CB33DE47-83BB-7A05-37D4-C9124E3802B4}" dt="2026-02-13T17:01:02.393" v="7" actId="20577"/>
        <pc:sldMkLst>
          <pc:docMk/>
          <pc:sldMk cId="998009400" sldId="350"/>
        </pc:sldMkLst>
        <pc:spChg chg="mod">
          <ac:chgData name="Olivia Reding" userId="S::oreding_healthmanagement.com#ext#@ilgov.onmicrosoft.com::969a5a39-0cbd-4dda-8272-75946f38105a" providerId="AD" clId="Web-{CB33DE47-83BB-7A05-37D4-C9124E3802B4}" dt="2026-02-13T17:01:02.393" v="7" actId="20577"/>
          <ac:spMkLst>
            <pc:docMk/>
            <pc:sldMk cId="998009400" sldId="350"/>
            <ac:spMk id="2" creationId="{DBBFA12E-19F5-AC75-BE0E-D458BD1F0D52}"/>
          </ac:spMkLst>
        </pc:spChg>
      </pc:sldChg>
    </pc:docChg>
  </pc:docChgLst>
  <pc:docChgLst>
    <pc:chgData name="Wentzel, Robecca" userId="S::robecca.wentzel@illinois.gov::ded2dc24-a5a9-4518-86fc-4ca6ffccb70e" providerId="AD" clId="Web-{43688930-AFEA-0CBF-0714-5DFF95A4C16F}"/>
    <pc:docChg chg="modSld">
      <pc:chgData name="Wentzel, Robecca" userId="S::robecca.wentzel@illinois.gov::ded2dc24-a5a9-4518-86fc-4ca6ffccb70e" providerId="AD" clId="Web-{43688930-AFEA-0CBF-0714-5DFF95A4C16F}" dt="2026-01-28T18:58:16.998" v="244" actId="20577"/>
      <pc:docMkLst>
        <pc:docMk/>
      </pc:docMkLst>
      <pc:sldChg chg="modSp">
        <pc:chgData name="Wentzel, Robecca" userId="S::robecca.wentzel@illinois.gov::ded2dc24-a5a9-4518-86fc-4ca6ffccb70e" providerId="AD" clId="Web-{43688930-AFEA-0CBF-0714-5DFF95A4C16F}" dt="2026-01-28T18:58:16.998" v="244" actId="20577"/>
        <pc:sldMkLst>
          <pc:docMk/>
          <pc:sldMk cId="1562900867" sldId="412"/>
        </pc:sldMkLst>
        <pc:spChg chg="mod">
          <ac:chgData name="Wentzel, Robecca" userId="S::robecca.wentzel@illinois.gov::ded2dc24-a5a9-4518-86fc-4ca6ffccb70e" providerId="AD" clId="Web-{43688930-AFEA-0CBF-0714-5DFF95A4C16F}" dt="2026-01-28T18:58:16.998" v="244" actId="20577"/>
          <ac:spMkLst>
            <pc:docMk/>
            <pc:sldMk cId="1562900867" sldId="412"/>
            <ac:spMk id="2" creationId="{C2EC406D-F6B7-242B-5C26-BD9A8B3F71CC}"/>
          </ac:spMkLst>
        </pc:spChg>
      </pc:sldChg>
    </pc:docChg>
  </pc:docChgLst>
  <pc:docChgLst>
    <pc:chgData name="Norman, Andrea" userId="S::andrea.norman@illinois.gov::e79f048b-3171-4e7e-a0b9-35d136e55e5a" providerId="AD" clId="Web-{EC430B1B-45DA-EE6D-F448-823ACA912ED0}"/>
    <pc:docChg chg="modSld">
      <pc:chgData name="Norman, Andrea" userId="S::andrea.norman@illinois.gov::e79f048b-3171-4e7e-a0b9-35d136e55e5a" providerId="AD" clId="Web-{EC430B1B-45DA-EE6D-F448-823ACA912ED0}" dt="2026-02-17T21:12:04.362" v="5"/>
      <pc:docMkLst>
        <pc:docMk/>
      </pc:docMkLst>
      <pc:sldChg chg="modSp">
        <pc:chgData name="Norman, Andrea" userId="S::andrea.norman@illinois.gov::e79f048b-3171-4e7e-a0b9-35d136e55e5a" providerId="AD" clId="Web-{EC430B1B-45DA-EE6D-F448-823ACA912ED0}" dt="2026-02-17T21:12:04.362" v="5"/>
        <pc:sldMkLst>
          <pc:docMk/>
          <pc:sldMk cId="3066103473" sldId="564"/>
        </pc:sldMkLst>
        <pc:graphicFrameChg chg="mod modGraphic">
          <ac:chgData name="Norman, Andrea" userId="S::andrea.norman@illinois.gov::e79f048b-3171-4e7e-a0b9-35d136e55e5a" providerId="AD" clId="Web-{EC430B1B-45DA-EE6D-F448-823ACA912ED0}" dt="2026-02-17T21:12:04.362" v="5"/>
          <ac:graphicFrameMkLst>
            <pc:docMk/>
            <pc:sldMk cId="3066103473" sldId="564"/>
            <ac:graphicFrameMk id="4" creationId="{DCD83F8B-C4CE-F317-956D-F0AFB0C5115E}"/>
          </ac:graphicFrameMkLst>
        </pc:graphicFrameChg>
      </pc:sldChg>
    </pc:docChg>
  </pc:docChgLst>
  <pc:docChgLst>
    <pc:chgData name="West, Carol" userId="S::carol.west@illinois.gov::8a863937-d9d1-4925-a568-53a759c738a2" providerId="AD" clId="Web-{BAE394D5-F0B0-3351-9729-8FE992534816}"/>
    <pc:docChg chg="addSld delSld modSld">
      <pc:chgData name="West, Carol" userId="S::carol.west@illinois.gov::8a863937-d9d1-4925-a568-53a759c738a2" providerId="AD" clId="Web-{BAE394D5-F0B0-3351-9729-8FE992534816}" dt="2026-02-19T04:19:48.595" v="179" actId="20577"/>
      <pc:docMkLst>
        <pc:docMk/>
      </pc:docMkLst>
      <pc:sldChg chg="modSp">
        <pc:chgData name="West, Carol" userId="S::carol.west@illinois.gov::8a863937-d9d1-4925-a568-53a759c738a2" providerId="AD" clId="Web-{BAE394D5-F0B0-3351-9729-8FE992534816}" dt="2026-02-19T03:26:14.820" v="26" actId="20577"/>
        <pc:sldMkLst>
          <pc:docMk/>
          <pc:sldMk cId="3439255244" sldId="314"/>
        </pc:sldMkLst>
        <pc:spChg chg="mod">
          <ac:chgData name="West, Carol" userId="S::carol.west@illinois.gov::8a863937-d9d1-4925-a568-53a759c738a2" providerId="AD" clId="Web-{BAE394D5-F0B0-3351-9729-8FE992534816}" dt="2026-02-19T03:26:14.820" v="26" actId="20577"/>
          <ac:spMkLst>
            <pc:docMk/>
            <pc:sldMk cId="3439255244" sldId="314"/>
            <ac:spMk id="2" creationId="{092A5D9B-018D-E68C-A5F5-AA34E748D8A6}"/>
          </ac:spMkLst>
        </pc:spChg>
      </pc:sldChg>
      <pc:sldChg chg="modSp del">
        <pc:chgData name="West, Carol" userId="S::carol.west@illinois.gov::8a863937-d9d1-4925-a568-53a759c738a2" providerId="AD" clId="Web-{BAE394D5-F0B0-3351-9729-8FE992534816}" dt="2026-02-19T03:39:44.124" v="32"/>
        <pc:sldMkLst>
          <pc:docMk/>
          <pc:sldMk cId="704322018" sldId="553"/>
        </pc:sldMkLst>
        <pc:spChg chg="mod">
          <ac:chgData name="West, Carol" userId="S::carol.west@illinois.gov::8a863937-d9d1-4925-a568-53a759c738a2" providerId="AD" clId="Web-{BAE394D5-F0B0-3351-9729-8FE992534816}" dt="2026-02-19T03:39:33.765" v="31" actId="20577"/>
          <ac:spMkLst>
            <pc:docMk/>
            <pc:sldMk cId="704322018" sldId="553"/>
            <ac:spMk id="3" creationId="{E32D1F93-3E76-407E-5957-6C609331C990}"/>
          </ac:spMkLst>
        </pc:spChg>
      </pc:sldChg>
      <pc:sldChg chg="modSp add">
        <pc:chgData name="West, Carol" userId="S::carol.west@illinois.gov::8a863937-d9d1-4925-a568-53a759c738a2" providerId="AD" clId="Web-{BAE394D5-F0B0-3351-9729-8FE992534816}" dt="2026-02-19T04:05:00.853" v="49" actId="20577"/>
        <pc:sldMkLst>
          <pc:docMk/>
          <pc:sldMk cId="4195318734" sldId="565"/>
        </pc:sldMkLst>
        <pc:spChg chg="mod">
          <ac:chgData name="West, Carol" userId="S::carol.west@illinois.gov::8a863937-d9d1-4925-a568-53a759c738a2" providerId="AD" clId="Web-{BAE394D5-F0B0-3351-9729-8FE992534816}" dt="2026-02-19T04:05:00.853" v="49" actId="20577"/>
          <ac:spMkLst>
            <pc:docMk/>
            <pc:sldMk cId="4195318734" sldId="565"/>
            <ac:spMk id="2" creationId="{8AAD9ED7-20CF-DAB6-5268-DFA3AACB4F50}"/>
          </ac:spMkLst>
        </pc:spChg>
      </pc:sldChg>
      <pc:sldChg chg="addSp delSp modSp add">
        <pc:chgData name="West, Carol" userId="S::carol.west@illinois.gov::8a863937-d9d1-4925-a568-53a759c738a2" providerId="AD" clId="Web-{BAE394D5-F0B0-3351-9729-8FE992534816}" dt="2026-02-19T04:19:48.595" v="179" actId="20577"/>
        <pc:sldMkLst>
          <pc:docMk/>
          <pc:sldMk cId="4106738929" sldId="566"/>
        </pc:sldMkLst>
        <pc:spChg chg="mod">
          <ac:chgData name="West, Carol" userId="S::carol.west@illinois.gov::8a863937-d9d1-4925-a568-53a759c738a2" providerId="AD" clId="Web-{BAE394D5-F0B0-3351-9729-8FE992534816}" dt="2026-02-19T04:04:26.946" v="42" actId="1076"/>
          <ac:spMkLst>
            <pc:docMk/>
            <pc:sldMk cId="4106738929" sldId="566"/>
            <ac:spMk id="2" creationId="{C8220542-0BFD-0937-6891-089DFB71F6C6}"/>
          </ac:spMkLst>
        </pc:spChg>
        <pc:spChg chg="add mod">
          <ac:chgData name="West, Carol" userId="S::carol.west@illinois.gov::8a863937-d9d1-4925-a568-53a759c738a2" providerId="AD" clId="Web-{BAE394D5-F0B0-3351-9729-8FE992534816}" dt="2026-02-19T04:19:48.595" v="179" actId="20577"/>
          <ac:spMkLst>
            <pc:docMk/>
            <pc:sldMk cId="4106738929" sldId="566"/>
            <ac:spMk id="4" creationId="{544DF06C-C6AD-0ADD-781C-C3C74C0D44E7}"/>
          </ac:spMkLst>
        </pc:spChg>
        <pc:spChg chg="mod">
          <ac:chgData name="West, Carol" userId="S::carol.west@illinois.gov::8a863937-d9d1-4925-a568-53a759c738a2" providerId="AD" clId="Web-{BAE394D5-F0B0-3351-9729-8FE992534816}" dt="2026-02-19T04:04:04.837" v="40" actId="1076"/>
          <ac:spMkLst>
            <pc:docMk/>
            <pc:sldMk cId="4106738929" sldId="566"/>
            <ac:spMk id="5" creationId="{31164885-BC5E-6862-2098-8F9AA8004163}"/>
          </ac:spMkLst>
        </pc:spChg>
        <pc:spChg chg="mod">
          <ac:chgData name="West, Carol" userId="S::carol.west@illinois.gov::8a863937-d9d1-4925-a568-53a759c738a2" providerId="AD" clId="Web-{BAE394D5-F0B0-3351-9729-8FE992534816}" dt="2026-02-19T04:04:13.275" v="41" actId="1076"/>
          <ac:spMkLst>
            <pc:docMk/>
            <pc:sldMk cId="4106738929" sldId="566"/>
            <ac:spMk id="7" creationId="{9DA473B1-80D5-55E4-31BE-B3FD89393927}"/>
          </ac:spMkLst>
        </pc:spChg>
        <pc:picChg chg="del">
          <ac:chgData name="West, Carol" userId="S::carol.west@illinois.gov::8a863937-d9d1-4925-a568-53a759c738a2" providerId="AD" clId="Web-{BAE394D5-F0B0-3351-9729-8FE992534816}" dt="2026-02-19T04:04:29.759" v="43"/>
          <ac:picMkLst>
            <pc:docMk/>
            <pc:sldMk cId="4106738929" sldId="566"/>
            <ac:picMk id="6" creationId="{44A921BB-5C76-4A8B-E2D6-3BE7A50DA5EC}"/>
          </ac:picMkLst>
        </pc:picChg>
        <pc:picChg chg="del">
          <ac:chgData name="West, Carol" userId="S::carol.west@illinois.gov::8a863937-d9d1-4925-a568-53a759c738a2" providerId="AD" clId="Web-{BAE394D5-F0B0-3351-9729-8FE992534816}" dt="2026-02-19T04:04:32.728" v="44"/>
          <ac:picMkLst>
            <pc:docMk/>
            <pc:sldMk cId="4106738929" sldId="566"/>
            <ac:picMk id="10" creationId="{15EDD256-478E-267B-BC9B-EEF3F9BA752C}"/>
          </ac:picMkLst>
        </pc:picChg>
      </pc:sldChg>
      <pc:sldChg chg="add">
        <pc:chgData name="West, Carol" userId="S::carol.west@illinois.gov::8a863937-d9d1-4925-a568-53a759c738a2" providerId="AD" clId="Web-{BAE394D5-F0B0-3351-9729-8FE992534816}" dt="2026-02-19T04:01:35.165" v="35"/>
        <pc:sldMkLst>
          <pc:docMk/>
          <pc:sldMk cId="10484416" sldId="567"/>
        </pc:sldMkLst>
      </pc:sldChg>
      <pc:sldChg chg="add">
        <pc:chgData name="West, Carol" userId="S::carol.west@illinois.gov::8a863937-d9d1-4925-a568-53a759c738a2" providerId="AD" clId="Web-{BAE394D5-F0B0-3351-9729-8FE992534816}" dt="2026-02-19T04:01:35.212" v="36"/>
        <pc:sldMkLst>
          <pc:docMk/>
          <pc:sldMk cId="4022213318" sldId="568"/>
        </pc:sldMkLst>
      </pc:sldChg>
      <pc:sldChg chg="new del">
        <pc:chgData name="West, Carol" userId="S::carol.west@illinois.gov::8a863937-d9d1-4925-a568-53a759c738a2" providerId="AD" clId="Web-{BAE394D5-F0B0-3351-9729-8FE992534816}" dt="2026-02-19T04:05:52.978" v="55"/>
        <pc:sldMkLst>
          <pc:docMk/>
          <pc:sldMk cId="754078997" sldId="569"/>
        </pc:sldMkLst>
      </pc:sldChg>
    </pc:docChg>
  </pc:docChgLst>
  <pc:docChgLst>
    <pc:chgData name="Wentzel, Robecca" userId="S::robecca.wentzel@illinois.gov::ded2dc24-a5a9-4518-86fc-4ca6ffccb70e" providerId="AD" clId="Web-{55610F87-64AB-277F-E190-5258CD233F65}"/>
    <pc:docChg chg="modSld">
      <pc:chgData name="Wentzel, Robecca" userId="S::robecca.wentzel@illinois.gov::ded2dc24-a5a9-4518-86fc-4ca6ffccb70e" providerId="AD" clId="Web-{55610F87-64AB-277F-E190-5258CD233F65}" dt="2026-01-28T21:11:24.504" v="5" actId="20577"/>
      <pc:docMkLst>
        <pc:docMk/>
      </pc:docMkLst>
      <pc:sldChg chg="addSp delSp modSp">
        <pc:chgData name="Wentzel, Robecca" userId="S::robecca.wentzel@illinois.gov::ded2dc24-a5a9-4518-86fc-4ca6ffccb70e" providerId="AD" clId="Web-{55610F87-64AB-277F-E190-5258CD233F65}" dt="2026-01-28T21:11:24.504" v="5" actId="20577"/>
        <pc:sldMkLst>
          <pc:docMk/>
          <pc:sldMk cId="1562900867" sldId="412"/>
        </pc:sldMkLst>
        <pc:spChg chg="mod">
          <ac:chgData name="Wentzel, Robecca" userId="S::robecca.wentzel@illinois.gov::ded2dc24-a5a9-4518-86fc-4ca6ffccb70e" providerId="AD" clId="Web-{55610F87-64AB-277F-E190-5258CD233F65}" dt="2026-01-28T21:11:24.504" v="5" actId="20577"/>
          <ac:spMkLst>
            <pc:docMk/>
            <pc:sldMk cId="1562900867" sldId="412"/>
            <ac:spMk id="2" creationId="{C2EC406D-F6B7-242B-5C26-BD9A8B3F71CC}"/>
          </ac:spMkLst>
        </pc:spChg>
      </pc:sldChg>
    </pc:docChg>
  </pc:docChgLst>
  <pc:docChgLst>
    <pc:chgData name="Gorman, Brian" userId="S::brian.gorman@illinois.gov::6c50d99c-aa12-491c-898d-460c99c2ee78" providerId="AD" clId="Web-{6AE6CF56-D4E0-B5FA-60D6-6A7C650B1E0F}"/>
    <pc:docChg chg="modSld">
      <pc:chgData name="Gorman, Brian" userId="S::brian.gorman@illinois.gov::6c50d99c-aa12-491c-898d-460c99c2ee78" providerId="AD" clId="Web-{6AE6CF56-D4E0-B5FA-60D6-6A7C650B1E0F}" dt="2026-02-19T16:42:37.284" v="4" actId="20577"/>
      <pc:docMkLst>
        <pc:docMk/>
      </pc:docMkLst>
      <pc:sldChg chg="modSp">
        <pc:chgData name="Gorman, Brian" userId="S::brian.gorman@illinois.gov::6c50d99c-aa12-491c-898d-460c99c2ee78" providerId="AD" clId="Web-{6AE6CF56-D4E0-B5FA-60D6-6A7C650B1E0F}" dt="2026-02-19T16:42:37.284" v="4" actId="20577"/>
        <pc:sldMkLst>
          <pc:docMk/>
          <pc:sldMk cId="1562900867" sldId="412"/>
        </pc:sldMkLst>
        <pc:spChg chg="mod">
          <ac:chgData name="Gorman, Brian" userId="S::brian.gorman@illinois.gov::6c50d99c-aa12-491c-898d-460c99c2ee78" providerId="AD" clId="Web-{6AE6CF56-D4E0-B5FA-60D6-6A7C650B1E0F}" dt="2026-02-19T16:42:37.284" v="4" actId="20577"/>
          <ac:spMkLst>
            <pc:docMk/>
            <pc:sldMk cId="1562900867" sldId="412"/>
            <ac:spMk id="2" creationId="{C2EC406D-F6B7-242B-5C26-BD9A8B3F71CC}"/>
          </ac:spMkLst>
        </pc:spChg>
      </pc:sldChg>
    </pc:docChg>
  </pc:docChgLst>
  <pc:docChgLst>
    <pc:chgData name="West, Carol" userId="S::carol.west@illinois.gov::8a863937-d9d1-4925-a568-53a759c738a2" providerId="AD" clId="Web-{AD7AF86D-8F8F-B6CC-A063-A4B00C616BAB}"/>
    <pc:docChg chg="delSld modSld">
      <pc:chgData name="West, Carol" userId="S::carol.west@illinois.gov::8a863937-d9d1-4925-a568-53a759c738a2" providerId="AD" clId="Web-{AD7AF86D-8F8F-B6CC-A063-A4B00C616BAB}" dt="2026-02-19T16:46:35.782" v="93" actId="20577"/>
      <pc:docMkLst>
        <pc:docMk/>
      </pc:docMkLst>
      <pc:sldChg chg="modSp">
        <pc:chgData name="West, Carol" userId="S::carol.west@illinois.gov::8a863937-d9d1-4925-a568-53a759c738a2" providerId="AD" clId="Web-{AD7AF86D-8F8F-B6CC-A063-A4B00C616BAB}" dt="2026-02-19T16:25:26.147" v="60" actId="20577"/>
        <pc:sldMkLst>
          <pc:docMk/>
          <pc:sldMk cId="3439255244" sldId="314"/>
        </pc:sldMkLst>
        <pc:spChg chg="mod">
          <ac:chgData name="West, Carol" userId="S::carol.west@illinois.gov::8a863937-d9d1-4925-a568-53a759c738a2" providerId="AD" clId="Web-{AD7AF86D-8F8F-B6CC-A063-A4B00C616BAB}" dt="2026-02-19T16:25:26.147" v="60" actId="20577"/>
          <ac:spMkLst>
            <pc:docMk/>
            <pc:sldMk cId="3439255244" sldId="314"/>
            <ac:spMk id="2" creationId="{092A5D9B-018D-E68C-A5F5-AA34E748D8A6}"/>
          </ac:spMkLst>
        </pc:spChg>
      </pc:sldChg>
      <pc:sldChg chg="del">
        <pc:chgData name="West, Carol" userId="S::carol.west@illinois.gov::8a863937-d9d1-4925-a568-53a759c738a2" providerId="AD" clId="Web-{AD7AF86D-8F8F-B6CC-A063-A4B00C616BAB}" dt="2026-02-19T15:02:17.912" v="1"/>
        <pc:sldMkLst>
          <pc:docMk/>
          <pc:sldMk cId="4178057658" sldId="538"/>
        </pc:sldMkLst>
      </pc:sldChg>
      <pc:sldChg chg="del">
        <pc:chgData name="West, Carol" userId="S::carol.west@illinois.gov::8a863937-d9d1-4925-a568-53a759c738a2" providerId="AD" clId="Web-{AD7AF86D-8F8F-B6CC-A063-A4B00C616BAB}" dt="2026-02-19T15:02:14.991" v="0"/>
        <pc:sldMkLst>
          <pc:docMk/>
          <pc:sldMk cId="923877611" sldId="550"/>
        </pc:sldMkLst>
      </pc:sldChg>
      <pc:sldChg chg="modSp">
        <pc:chgData name="West, Carol" userId="S::carol.west@illinois.gov::8a863937-d9d1-4925-a568-53a759c738a2" providerId="AD" clId="Web-{AD7AF86D-8F8F-B6CC-A063-A4B00C616BAB}" dt="2026-02-19T16:25:10.834" v="55" actId="20577"/>
        <pc:sldMkLst>
          <pc:docMk/>
          <pc:sldMk cId="3711609249" sldId="556"/>
        </pc:sldMkLst>
        <pc:spChg chg="mod">
          <ac:chgData name="West, Carol" userId="S::carol.west@illinois.gov::8a863937-d9d1-4925-a568-53a759c738a2" providerId="AD" clId="Web-{AD7AF86D-8F8F-B6CC-A063-A4B00C616BAB}" dt="2026-02-19T16:25:10.834" v="55" actId="20577"/>
          <ac:spMkLst>
            <pc:docMk/>
            <pc:sldMk cId="3711609249" sldId="556"/>
            <ac:spMk id="3" creationId="{806D1C47-454B-1C31-CB7E-FC89B4C48666}"/>
          </ac:spMkLst>
        </pc:spChg>
      </pc:sldChg>
      <pc:sldChg chg="modSp">
        <pc:chgData name="West, Carol" userId="S::carol.west@illinois.gov::8a863937-d9d1-4925-a568-53a759c738a2" providerId="AD" clId="Web-{AD7AF86D-8F8F-B6CC-A063-A4B00C616BAB}" dt="2026-02-19T16:46:35.782" v="93" actId="20577"/>
        <pc:sldMkLst>
          <pc:docMk/>
          <pc:sldMk cId="4106738929" sldId="566"/>
        </pc:sldMkLst>
        <pc:spChg chg="mod">
          <ac:chgData name="West, Carol" userId="S::carol.west@illinois.gov::8a863937-d9d1-4925-a568-53a759c738a2" providerId="AD" clId="Web-{AD7AF86D-8F8F-B6CC-A063-A4B00C616BAB}" dt="2026-02-19T16:46:35.782" v="93" actId="20577"/>
          <ac:spMkLst>
            <pc:docMk/>
            <pc:sldMk cId="4106738929" sldId="566"/>
            <ac:spMk id="4" creationId="{544DF06C-C6AD-0ADD-781C-C3C74C0D44E7}"/>
          </ac:spMkLst>
        </pc:spChg>
      </pc:sldChg>
    </pc:docChg>
  </pc:docChgLst>
  <pc:docChgLst>
    <pc:chgData name="West, Carol" userId="S::carol.west@illinois.gov::8a863937-d9d1-4925-a568-53a759c738a2" providerId="AD" clId="Web-{8AECA551-6BBF-C6F4-0AB7-0F90B26959C6}"/>
    <pc:docChg chg="delSld">
      <pc:chgData name="West, Carol" userId="S::carol.west@illinois.gov::8a863937-d9d1-4925-a568-53a759c738a2" providerId="AD" clId="Web-{8AECA551-6BBF-C6F4-0AB7-0F90B26959C6}" dt="2026-01-27T18:34:07.847" v="0"/>
      <pc:docMkLst>
        <pc:docMk/>
      </pc:docMkLst>
    </pc:docChg>
  </pc:docChgLst>
  <pc:docChgLst>
    <pc:chgData name="West, Carol" userId="S::carol.west@illinois.gov::8a863937-d9d1-4925-a568-53a759c738a2" providerId="AD" clId="Web-{C27BEED6-A5DB-2008-93CF-C472315F0F26}"/>
    <pc:docChg chg="modSld">
      <pc:chgData name="West, Carol" userId="S::carol.west@illinois.gov::8a863937-d9d1-4925-a568-53a759c738a2" providerId="AD" clId="Web-{C27BEED6-A5DB-2008-93CF-C472315F0F26}" dt="2026-01-27T17:48:47.115" v="7" actId="20577"/>
      <pc:docMkLst>
        <pc:docMk/>
      </pc:docMkLst>
      <pc:sldChg chg="modSp">
        <pc:chgData name="West, Carol" userId="S::carol.west@illinois.gov::8a863937-d9d1-4925-a568-53a759c738a2" providerId="AD" clId="Web-{C27BEED6-A5DB-2008-93CF-C472315F0F26}" dt="2026-01-27T17:48:47.115" v="7" actId="20577"/>
        <pc:sldMkLst>
          <pc:docMk/>
          <pc:sldMk cId="3402613846" sldId="274"/>
        </pc:sldMkLst>
        <pc:spChg chg="mod">
          <ac:chgData name="West, Carol" userId="S::carol.west@illinois.gov::8a863937-d9d1-4925-a568-53a759c738a2" providerId="AD" clId="Web-{C27BEED6-A5DB-2008-93CF-C472315F0F26}" dt="2026-01-27T17:48:47.115" v="7" actId="20577"/>
          <ac:spMkLst>
            <pc:docMk/>
            <pc:sldMk cId="3402613846" sldId="274"/>
            <ac:spMk id="16" creationId="{BBAEDD33-4696-C109-86BC-D4AE895F15A7}"/>
          </ac:spMkLst>
        </pc:spChg>
      </pc:sldChg>
    </pc:docChg>
  </pc:docChgLst>
  <pc:docChgLst>
    <pc:chgData name="Norman, Andrea" userId="S::andrea.norman@illinois.gov::e79f048b-3171-4e7e-a0b9-35d136e55e5a" providerId="AD" clId="Web-{3F5DB5E5-CED1-BB4A-683D-2807D689ABDD}"/>
    <pc:docChg chg="modSld">
      <pc:chgData name="Norman, Andrea" userId="S::andrea.norman@illinois.gov::e79f048b-3171-4e7e-a0b9-35d136e55e5a" providerId="AD" clId="Web-{3F5DB5E5-CED1-BB4A-683D-2807D689ABDD}" dt="2026-02-17T15:44:52.534" v="116" actId="20577"/>
      <pc:docMkLst>
        <pc:docMk/>
      </pc:docMkLst>
      <pc:sldChg chg="modSp">
        <pc:chgData name="Norman, Andrea" userId="S::andrea.norman@illinois.gov::e79f048b-3171-4e7e-a0b9-35d136e55e5a" providerId="AD" clId="Web-{3F5DB5E5-CED1-BB4A-683D-2807D689ABDD}" dt="2026-02-17T15:44:52.534" v="116" actId="20577"/>
        <pc:sldMkLst>
          <pc:docMk/>
          <pc:sldMk cId="1562900867" sldId="412"/>
        </pc:sldMkLst>
        <pc:spChg chg="mod">
          <ac:chgData name="Norman, Andrea" userId="S::andrea.norman@illinois.gov::e79f048b-3171-4e7e-a0b9-35d136e55e5a" providerId="AD" clId="Web-{3F5DB5E5-CED1-BB4A-683D-2807D689ABDD}" dt="2026-02-17T15:44:52.534" v="116" actId="20577"/>
          <ac:spMkLst>
            <pc:docMk/>
            <pc:sldMk cId="1562900867" sldId="412"/>
            <ac:spMk id="2" creationId="{C2EC406D-F6B7-242B-5C26-BD9A8B3F71CC}"/>
          </ac:spMkLst>
        </pc:spChg>
      </pc:sldChg>
    </pc:docChg>
  </pc:docChgLst>
  <pc:docChgLst>
    <pc:chgData name="Olivia Reding" userId="278ad7a5-0c4a-466c-92f8-bcfa54527b0d" providerId="ADAL" clId="{220BB2AB-20E3-49EE-A67A-9885106ECFC8}"/>
    <pc:docChg chg="undo custSel modSld">
      <pc:chgData name="Olivia Reding" userId="278ad7a5-0c4a-466c-92f8-bcfa54527b0d" providerId="ADAL" clId="{220BB2AB-20E3-49EE-A67A-9885106ECFC8}" dt="2026-02-19T18:17:55.211" v="135" actId="20577"/>
      <pc:docMkLst>
        <pc:docMk/>
      </pc:docMkLst>
      <pc:sldChg chg="modSp mod">
        <pc:chgData name="Olivia Reding" userId="278ad7a5-0c4a-466c-92f8-bcfa54527b0d" providerId="ADAL" clId="{220BB2AB-20E3-49EE-A67A-9885106ECFC8}" dt="2026-02-19T16:44:53.620" v="70" actId="113"/>
        <pc:sldMkLst>
          <pc:docMk/>
          <pc:sldMk cId="998009400" sldId="350"/>
        </pc:sldMkLst>
        <pc:spChg chg="mod">
          <ac:chgData name="Olivia Reding" userId="278ad7a5-0c4a-466c-92f8-bcfa54527b0d" providerId="ADAL" clId="{220BB2AB-20E3-49EE-A67A-9885106ECFC8}" dt="2026-02-19T16:44:53.620" v="70" actId="113"/>
          <ac:spMkLst>
            <pc:docMk/>
            <pc:sldMk cId="998009400" sldId="350"/>
            <ac:spMk id="2" creationId="{DBBFA12E-19F5-AC75-BE0E-D458BD1F0D52}"/>
          </ac:spMkLst>
        </pc:spChg>
      </pc:sldChg>
      <pc:sldChg chg="modSp mod">
        <pc:chgData name="Olivia Reding" userId="278ad7a5-0c4a-466c-92f8-bcfa54527b0d" providerId="ADAL" clId="{220BB2AB-20E3-49EE-A67A-9885106ECFC8}" dt="2026-02-19T16:41:24.114" v="55" actId="20577"/>
        <pc:sldMkLst>
          <pc:docMk/>
          <pc:sldMk cId="1562900867" sldId="412"/>
        </pc:sldMkLst>
        <pc:spChg chg="mod">
          <ac:chgData name="Olivia Reding" userId="278ad7a5-0c4a-466c-92f8-bcfa54527b0d" providerId="ADAL" clId="{220BB2AB-20E3-49EE-A67A-9885106ECFC8}" dt="2026-02-19T16:41:24.114" v="55" actId="20577"/>
          <ac:spMkLst>
            <pc:docMk/>
            <pc:sldMk cId="1562900867" sldId="412"/>
            <ac:spMk id="2" creationId="{C2EC406D-F6B7-242B-5C26-BD9A8B3F71CC}"/>
          </ac:spMkLst>
        </pc:spChg>
      </pc:sldChg>
      <pc:sldChg chg="modSp mod">
        <pc:chgData name="Olivia Reding" userId="278ad7a5-0c4a-466c-92f8-bcfa54527b0d" providerId="ADAL" clId="{220BB2AB-20E3-49EE-A67A-9885106ECFC8}" dt="2026-02-19T16:40:58.449" v="48" actId="2711"/>
        <pc:sldMkLst>
          <pc:docMk/>
          <pc:sldMk cId="3711609249" sldId="556"/>
        </pc:sldMkLst>
        <pc:spChg chg="mod">
          <ac:chgData name="Olivia Reding" userId="278ad7a5-0c4a-466c-92f8-bcfa54527b0d" providerId="ADAL" clId="{220BB2AB-20E3-49EE-A67A-9885106ECFC8}" dt="2026-02-19T16:40:58.449" v="48" actId="2711"/>
          <ac:spMkLst>
            <pc:docMk/>
            <pc:sldMk cId="3711609249" sldId="556"/>
            <ac:spMk id="3" creationId="{806D1C47-454B-1C31-CB7E-FC89B4C48666}"/>
          </ac:spMkLst>
        </pc:spChg>
      </pc:sldChg>
      <pc:sldChg chg="modSp mod">
        <pc:chgData name="Olivia Reding" userId="278ad7a5-0c4a-466c-92f8-bcfa54527b0d" providerId="ADAL" clId="{220BB2AB-20E3-49EE-A67A-9885106ECFC8}" dt="2026-02-19T16:41:11.877" v="53"/>
        <pc:sldMkLst>
          <pc:docMk/>
          <pc:sldMk cId="3066103473" sldId="564"/>
        </pc:sldMkLst>
        <pc:graphicFrameChg chg="mod modGraphic">
          <ac:chgData name="Olivia Reding" userId="278ad7a5-0c4a-466c-92f8-bcfa54527b0d" providerId="ADAL" clId="{220BB2AB-20E3-49EE-A67A-9885106ECFC8}" dt="2026-02-19T16:41:11.877" v="53"/>
          <ac:graphicFrameMkLst>
            <pc:docMk/>
            <pc:sldMk cId="3066103473" sldId="564"/>
            <ac:graphicFrameMk id="4" creationId="{DCD83F8B-C4CE-F317-956D-F0AFB0C5115E}"/>
          </ac:graphicFrameMkLst>
        </pc:graphicFrameChg>
      </pc:sldChg>
      <pc:sldChg chg="modSp mod">
        <pc:chgData name="Olivia Reding" userId="278ad7a5-0c4a-466c-92f8-bcfa54527b0d" providerId="ADAL" clId="{220BB2AB-20E3-49EE-A67A-9885106ECFC8}" dt="2026-02-19T16:51:05.212" v="94" actId="20577"/>
        <pc:sldMkLst>
          <pc:docMk/>
          <pc:sldMk cId="4106738929" sldId="566"/>
        </pc:sldMkLst>
        <pc:spChg chg="mod">
          <ac:chgData name="Olivia Reding" userId="278ad7a5-0c4a-466c-92f8-bcfa54527b0d" providerId="ADAL" clId="{220BB2AB-20E3-49EE-A67A-9885106ECFC8}" dt="2026-02-19T16:51:05.212" v="94" actId="20577"/>
          <ac:spMkLst>
            <pc:docMk/>
            <pc:sldMk cId="4106738929" sldId="566"/>
            <ac:spMk id="4" creationId="{544DF06C-C6AD-0ADD-781C-C3C74C0D44E7}"/>
          </ac:spMkLst>
        </pc:spChg>
      </pc:sldChg>
      <pc:sldChg chg="modSp mod">
        <pc:chgData name="Olivia Reding" userId="278ad7a5-0c4a-466c-92f8-bcfa54527b0d" providerId="ADAL" clId="{220BB2AB-20E3-49EE-A67A-9885106ECFC8}" dt="2026-02-19T18:17:55.211" v="135" actId="20577"/>
        <pc:sldMkLst>
          <pc:docMk/>
          <pc:sldMk cId="3119454511" sldId="569"/>
        </pc:sldMkLst>
        <pc:spChg chg="mod">
          <ac:chgData name="Olivia Reding" userId="278ad7a5-0c4a-466c-92f8-bcfa54527b0d" providerId="ADAL" clId="{220BB2AB-20E3-49EE-A67A-9885106ECFC8}" dt="2026-02-19T18:17:55.211" v="135" actId="20577"/>
          <ac:spMkLst>
            <pc:docMk/>
            <pc:sldMk cId="3119454511" sldId="569"/>
            <ac:spMk id="8" creationId="{B97A8B73-1B49-1975-9829-E9D73362D603}"/>
          </ac:spMkLst>
        </pc:spChg>
      </pc:sldChg>
    </pc:docChg>
  </pc:docChgLst>
  <pc:docChgLst>
    <pc:chgData name="West, Carol" userId="S::carol.west@illinois.gov::8a863937-d9d1-4925-a568-53a759c738a2" providerId="AD" clId="Web-{27E158B3-3B95-CC4E-DC5F-570EF5E40E58}"/>
    <pc:docChg chg="delSld modSld">
      <pc:chgData name="West, Carol" userId="S::carol.west@illinois.gov::8a863937-d9d1-4925-a568-53a759c738a2" providerId="AD" clId="Web-{27E158B3-3B95-CC4E-DC5F-570EF5E40E58}" dt="2026-02-17T21:09:32.217" v="280" actId="1076"/>
      <pc:docMkLst>
        <pc:docMk/>
      </pc:docMkLst>
      <pc:sldChg chg="modSp">
        <pc:chgData name="West, Carol" userId="S::carol.west@illinois.gov::8a863937-d9d1-4925-a568-53a759c738a2" providerId="AD" clId="Web-{27E158B3-3B95-CC4E-DC5F-570EF5E40E58}" dt="2026-02-17T19:47:38.463" v="78" actId="20577"/>
        <pc:sldMkLst>
          <pc:docMk/>
          <pc:sldMk cId="940484814" sldId="315"/>
        </pc:sldMkLst>
        <pc:spChg chg="mod">
          <ac:chgData name="West, Carol" userId="S::carol.west@illinois.gov::8a863937-d9d1-4925-a568-53a759c738a2" providerId="AD" clId="Web-{27E158B3-3B95-CC4E-DC5F-570EF5E40E58}" dt="2026-02-17T19:47:38.463" v="78" actId="20577"/>
          <ac:spMkLst>
            <pc:docMk/>
            <pc:sldMk cId="940484814" sldId="315"/>
            <ac:spMk id="2" creationId="{0E5B28A2-5D9E-5217-2BB4-95ADDED368F9}"/>
          </ac:spMkLst>
        </pc:spChg>
      </pc:sldChg>
      <pc:sldChg chg="modSp">
        <pc:chgData name="West, Carol" userId="S::carol.west@illinois.gov::8a863937-d9d1-4925-a568-53a759c738a2" providerId="AD" clId="Web-{27E158B3-3B95-CC4E-DC5F-570EF5E40E58}" dt="2026-02-17T20:01:16.624" v="82" actId="20577"/>
        <pc:sldMkLst>
          <pc:docMk/>
          <pc:sldMk cId="2904782207" sldId="528"/>
        </pc:sldMkLst>
        <pc:spChg chg="mod">
          <ac:chgData name="West, Carol" userId="S::carol.west@illinois.gov::8a863937-d9d1-4925-a568-53a759c738a2" providerId="AD" clId="Web-{27E158B3-3B95-CC4E-DC5F-570EF5E40E58}" dt="2026-02-17T20:01:16.624" v="82" actId="20577"/>
          <ac:spMkLst>
            <pc:docMk/>
            <pc:sldMk cId="2904782207" sldId="528"/>
            <ac:spMk id="2" creationId="{02459C46-8F42-AA27-9269-C56DDA11517F}"/>
          </ac:spMkLst>
        </pc:spChg>
      </pc:sldChg>
      <pc:sldChg chg="addSp delSp modSp">
        <pc:chgData name="West, Carol" userId="S::carol.west@illinois.gov::8a863937-d9d1-4925-a568-53a759c738a2" providerId="AD" clId="Web-{27E158B3-3B95-CC4E-DC5F-570EF5E40E58}" dt="2026-02-17T21:09:32.217" v="280" actId="1076"/>
        <pc:sldMkLst>
          <pc:docMk/>
          <pc:sldMk cId="3711609249" sldId="556"/>
        </pc:sldMkLst>
        <pc:spChg chg="mod">
          <ac:chgData name="West, Carol" userId="S::carol.west@illinois.gov::8a863937-d9d1-4925-a568-53a759c738a2" providerId="AD" clId="Web-{27E158B3-3B95-CC4E-DC5F-570EF5E40E58}" dt="2026-02-17T20:41:00.303" v="194" actId="20577"/>
          <ac:spMkLst>
            <pc:docMk/>
            <pc:sldMk cId="3711609249" sldId="556"/>
            <ac:spMk id="2" creationId="{97EB0500-E925-7D60-B9D7-91D991FAE57B}"/>
          </ac:spMkLst>
        </pc:spChg>
        <pc:spChg chg="mod">
          <ac:chgData name="West, Carol" userId="S::carol.west@illinois.gov::8a863937-d9d1-4925-a568-53a759c738a2" providerId="AD" clId="Web-{27E158B3-3B95-CC4E-DC5F-570EF5E40E58}" dt="2026-02-17T21:09:32.217" v="280" actId="1076"/>
          <ac:spMkLst>
            <pc:docMk/>
            <pc:sldMk cId="3711609249" sldId="556"/>
            <ac:spMk id="3" creationId="{806D1C47-454B-1C31-CB7E-FC89B4C48666}"/>
          </ac:spMkLst>
        </pc:spChg>
        <pc:spChg chg="add mod">
          <ac:chgData name="West, Carol" userId="S::carol.west@illinois.gov::8a863937-d9d1-4925-a568-53a759c738a2" providerId="AD" clId="Web-{27E158B3-3B95-CC4E-DC5F-570EF5E40E58}" dt="2026-02-17T21:09:22.358" v="279" actId="20577"/>
          <ac:spMkLst>
            <pc:docMk/>
            <pc:sldMk cId="3711609249" sldId="556"/>
            <ac:spMk id="9" creationId="{F5601932-C801-6DAD-53C9-71E1EF2EA1A9}"/>
          </ac:spMkLst>
        </pc:spChg>
        <pc:picChg chg="add mod modCrop">
          <ac:chgData name="West, Carol" userId="S::carol.west@illinois.gov::8a863937-d9d1-4925-a568-53a759c738a2" providerId="AD" clId="Web-{27E158B3-3B95-CC4E-DC5F-570EF5E40E58}" dt="2026-02-17T20:31:22.053" v="123"/>
          <ac:picMkLst>
            <pc:docMk/>
            <pc:sldMk cId="3711609249" sldId="556"/>
            <ac:picMk id="6" creationId="{F6010970-D928-AD67-6925-AB2F4BF67001}"/>
          </ac:picMkLst>
        </pc:picChg>
        <pc:picChg chg="add mod">
          <ac:chgData name="West, Carol" userId="S::carol.west@illinois.gov::8a863937-d9d1-4925-a568-53a759c738a2" providerId="AD" clId="Web-{27E158B3-3B95-CC4E-DC5F-570EF5E40E58}" dt="2026-02-17T21:07:14.983" v="254" actId="1076"/>
          <ac:picMkLst>
            <pc:docMk/>
            <pc:sldMk cId="3711609249" sldId="556"/>
            <ac:picMk id="8" creationId="{36635EBC-7D54-CCBB-06E7-A164F577578C}"/>
          </ac:picMkLst>
        </pc:picChg>
      </pc:sldChg>
      <pc:sldChg chg="modSp">
        <pc:chgData name="West, Carol" userId="S::carol.west@illinois.gov::8a863937-d9d1-4925-a568-53a759c738a2" providerId="AD" clId="Web-{27E158B3-3B95-CC4E-DC5F-570EF5E40E58}" dt="2026-02-17T20:40:39.616" v="181" actId="20577"/>
        <pc:sldMkLst>
          <pc:docMk/>
          <pc:sldMk cId="2159336957" sldId="557"/>
        </pc:sldMkLst>
        <pc:spChg chg="mod">
          <ac:chgData name="West, Carol" userId="S::carol.west@illinois.gov::8a863937-d9d1-4925-a568-53a759c738a2" providerId="AD" clId="Web-{27E158B3-3B95-CC4E-DC5F-570EF5E40E58}" dt="2026-02-17T20:40:39.616" v="181" actId="20577"/>
          <ac:spMkLst>
            <pc:docMk/>
            <pc:sldMk cId="2159336957" sldId="557"/>
            <ac:spMk id="2" creationId="{EF048623-D813-F78F-E942-B70ACBC211E6}"/>
          </ac:spMkLst>
        </pc:spChg>
      </pc:sldChg>
    </pc:docChg>
  </pc:docChgLst>
  <pc:docChgLst>
    <pc:chgData name="Gorman, Brian" userId="S::brian.gorman@illinois.gov::6c50d99c-aa12-491c-898d-460c99c2ee78" providerId="AD" clId="Web-{E1074A53-19E0-15D5-81BB-F98FF05638B5}"/>
    <pc:docChg chg="modSld">
      <pc:chgData name="Gorman, Brian" userId="S::brian.gorman@illinois.gov::6c50d99c-aa12-491c-898d-460c99c2ee78" providerId="AD" clId="Web-{E1074A53-19E0-15D5-81BB-F98FF05638B5}" dt="2026-02-17T21:56:33.286" v="13" actId="20577"/>
      <pc:docMkLst>
        <pc:docMk/>
      </pc:docMkLst>
      <pc:sldChg chg="modSp">
        <pc:chgData name="Gorman, Brian" userId="S::brian.gorman@illinois.gov::6c50d99c-aa12-491c-898d-460c99c2ee78" providerId="AD" clId="Web-{E1074A53-19E0-15D5-81BB-F98FF05638B5}" dt="2026-02-17T21:56:33.286" v="13" actId="20577"/>
        <pc:sldMkLst>
          <pc:docMk/>
          <pc:sldMk cId="1562900867" sldId="412"/>
        </pc:sldMkLst>
        <pc:spChg chg="mod">
          <ac:chgData name="Gorman, Brian" userId="S::brian.gorman@illinois.gov::6c50d99c-aa12-491c-898d-460c99c2ee78" providerId="AD" clId="Web-{E1074A53-19E0-15D5-81BB-F98FF05638B5}" dt="2026-02-17T21:56:33.286" v="13" actId="20577"/>
          <ac:spMkLst>
            <pc:docMk/>
            <pc:sldMk cId="1562900867" sldId="412"/>
            <ac:spMk id="2" creationId="{C2EC406D-F6B7-242B-5C26-BD9A8B3F71CC}"/>
          </ac:spMkLst>
        </pc:spChg>
      </pc:sldChg>
    </pc:docChg>
  </pc:docChgLst>
  <pc:docChgLst>
    <pc:chgData name="Norman, Andrea" userId="S::andrea.norman@illinois.gov::e79f048b-3171-4e7e-a0b9-35d136e55e5a" providerId="AD" clId="Web-{B012CC66-014B-D416-682B-45830C9799CB}"/>
    <pc:docChg chg="delSld modSld">
      <pc:chgData name="Norman, Andrea" userId="S::andrea.norman@illinois.gov::e79f048b-3171-4e7e-a0b9-35d136e55e5a" providerId="AD" clId="Web-{B012CC66-014B-D416-682B-45830C9799CB}" dt="2026-02-17T21:21:07.746" v="152" actId="1076"/>
      <pc:docMkLst>
        <pc:docMk/>
      </pc:docMkLst>
      <pc:sldChg chg="modSp">
        <pc:chgData name="Norman, Andrea" userId="S::andrea.norman@illinois.gov::e79f048b-3171-4e7e-a0b9-35d136e55e5a" providerId="AD" clId="Web-{B012CC66-014B-D416-682B-45830C9799CB}" dt="2026-02-17T19:42:44.785" v="11" actId="20577"/>
        <pc:sldMkLst>
          <pc:docMk/>
          <pc:sldMk cId="3439255244" sldId="314"/>
        </pc:sldMkLst>
        <pc:spChg chg="mod">
          <ac:chgData name="Norman, Andrea" userId="S::andrea.norman@illinois.gov::e79f048b-3171-4e7e-a0b9-35d136e55e5a" providerId="AD" clId="Web-{B012CC66-014B-D416-682B-45830C9799CB}" dt="2026-02-17T19:42:44.785" v="11" actId="20577"/>
          <ac:spMkLst>
            <pc:docMk/>
            <pc:sldMk cId="3439255244" sldId="314"/>
            <ac:spMk id="2" creationId="{092A5D9B-018D-E68C-A5F5-AA34E748D8A6}"/>
          </ac:spMkLst>
        </pc:spChg>
      </pc:sldChg>
      <pc:sldChg chg="modSp">
        <pc:chgData name="Norman, Andrea" userId="S::andrea.norman@illinois.gov::e79f048b-3171-4e7e-a0b9-35d136e55e5a" providerId="AD" clId="Web-{B012CC66-014B-D416-682B-45830C9799CB}" dt="2026-02-17T19:37:25.377" v="2" actId="20577"/>
        <pc:sldMkLst>
          <pc:docMk/>
          <pc:sldMk cId="940484814" sldId="315"/>
        </pc:sldMkLst>
        <pc:spChg chg="mod">
          <ac:chgData name="Norman, Andrea" userId="S::andrea.norman@illinois.gov::e79f048b-3171-4e7e-a0b9-35d136e55e5a" providerId="AD" clId="Web-{B012CC66-014B-D416-682B-45830C9799CB}" dt="2026-02-17T19:37:25.377" v="2" actId="20577"/>
          <ac:spMkLst>
            <pc:docMk/>
            <pc:sldMk cId="940484814" sldId="315"/>
            <ac:spMk id="2" creationId="{0E5B28A2-5D9E-5217-2BB4-95ADDED368F9}"/>
          </ac:spMkLst>
        </pc:spChg>
      </pc:sldChg>
      <pc:sldChg chg="modSp">
        <pc:chgData name="Norman, Andrea" userId="S::andrea.norman@illinois.gov::e79f048b-3171-4e7e-a0b9-35d136e55e5a" providerId="AD" clId="Web-{B012CC66-014B-D416-682B-45830C9799CB}" dt="2026-02-17T19:43:20.444" v="19" actId="20577"/>
        <pc:sldMkLst>
          <pc:docMk/>
          <pc:sldMk cId="4269730478" sldId="355"/>
        </pc:sldMkLst>
        <pc:spChg chg="mod">
          <ac:chgData name="Norman, Andrea" userId="S::andrea.norman@illinois.gov::e79f048b-3171-4e7e-a0b9-35d136e55e5a" providerId="AD" clId="Web-{B012CC66-014B-D416-682B-45830C9799CB}" dt="2026-02-17T19:43:20.444" v="19" actId="20577"/>
          <ac:spMkLst>
            <pc:docMk/>
            <pc:sldMk cId="4269730478" sldId="355"/>
            <ac:spMk id="2" creationId="{ABCEE414-A913-2C62-ACA3-B34D9B802EAF}"/>
          </ac:spMkLst>
        </pc:spChg>
      </pc:sldChg>
      <pc:sldChg chg="modSp">
        <pc:chgData name="Norman, Andrea" userId="S::andrea.norman@illinois.gov::e79f048b-3171-4e7e-a0b9-35d136e55e5a" providerId="AD" clId="Web-{B012CC66-014B-D416-682B-45830C9799CB}" dt="2026-02-17T20:13:45.897" v="51" actId="20577"/>
        <pc:sldMkLst>
          <pc:docMk/>
          <pc:sldMk cId="1562900867" sldId="412"/>
        </pc:sldMkLst>
        <pc:spChg chg="mod">
          <ac:chgData name="Norman, Andrea" userId="S::andrea.norman@illinois.gov::e79f048b-3171-4e7e-a0b9-35d136e55e5a" providerId="AD" clId="Web-{B012CC66-014B-D416-682B-45830C9799CB}" dt="2026-02-17T20:13:45.897" v="51" actId="20577"/>
          <ac:spMkLst>
            <pc:docMk/>
            <pc:sldMk cId="1562900867" sldId="412"/>
            <ac:spMk id="2" creationId="{C2EC406D-F6B7-242B-5C26-BD9A8B3F71CC}"/>
          </ac:spMkLst>
        </pc:spChg>
      </pc:sldChg>
      <pc:sldChg chg="modSp modCm">
        <pc:chgData name="Norman, Andrea" userId="S::andrea.norman@illinois.gov::e79f048b-3171-4e7e-a0b9-35d136e55e5a" providerId="AD" clId="Web-{B012CC66-014B-D416-682B-45830C9799CB}" dt="2026-02-17T19:53:35.645" v="25" actId="20577"/>
        <pc:sldMkLst>
          <pc:docMk/>
          <pc:sldMk cId="2904782207" sldId="528"/>
        </pc:sldMkLst>
        <pc:spChg chg="mod">
          <ac:chgData name="Norman, Andrea" userId="S::andrea.norman@illinois.gov::e79f048b-3171-4e7e-a0b9-35d136e55e5a" providerId="AD" clId="Web-{B012CC66-014B-D416-682B-45830C9799CB}" dt="2026-02-17T19:53:35.645" v="25" actId="20577"/>
          <ac:spMkLst>
            <pc:docMk/>
            <pc:sldMk cId="2904782207" sldId="528"/>
            <ac:spMk id="2" creationId="{02459C46-8F42-AA27-9269-C56DDA11517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Norman, Andrea" userId="S::andrea.norman@illinois.gov::e79f048b-3171-4e7e-a0b9-35d136e55e5a" providerId="AD" clId="Web-{B012CC66-014B-D416-682B-45830C9799CB}" dt="2026-02-17T19:53:30.223" v="24" actId="20577"/>
              <pc2:cmMkLst xmlns:pc2="http://schemas.microsoft.com/office/powerpoint/2019/9/main/command">
                <pc:docMk/>
                <pc:sldMk cId="2904782207" sldId="528"/>
                <pc2:cmMk id="{8A9ACE35-FC6F-4254-893C-385EAE994DA1}"/>
              </pc2:cmMkLst>
            </pc226:cmChg>
          </p:ext>
        </pc:extLst>
      </pc:sldChg>
      <pc:sldChg chg="modSp">
        <pc:chgData name="Norman, Andrea" userId="S::andrea.norman@illinois.gov::e79f048b-3171-4e7e-a0b9-35d136e55e5a" providerId="AD" clId="Web-{B012CC66-014B-D416-682B-45830C9799CB}" dt="2026-02-17T21:21:07.746" v="152" actId="1076"/>
        <pc:sldMkLst>
          <pc:docMk/>
          <pc:sldMk cId="3066103473" sldId="564"/>
        </pc:sldMkLst>
        <pc:spChg chg="mod">
          <ac:chgData name="Norman, Andrea" userId="S::andrea.norman@illinois.gov::e79f048b-3171-4e7e-a0b9-35d136e55e5a" providerId="AD" clId="Web-{B012CC66-014B-D416-682B-45830C9799CB}" dt="2026-02-17T21:21:07.746" v="152" actId="1076"/>
          <ac:spMkLst>
            <pc:docMk/>
            <pc:sldMk cId="3066103473" sldId="564"/>
            <ac:spMk id="6" creationId="{FB9F6C62-D2CF-93E5-325B-8533BCBF62C6}"/>
          </ac:spMkLst>
        </pc:spChg>
        <pc:graphicFrameChg chg="mod modGraphic">
          <ac:chgData name="Norman, Andrea" userId="S::andrea.norman@illinois.gov::e79f048b-3171-4e7e-a0b9-35d136e55e5a" providerId="AD" clId="Web-{B012CC66-014B-D416-682B-45830C9799CB}" dt="2026-02-17T21:20:50.011" v="151"/>
          <ac:graphicFrameMkLst>
            <pc:docMk/>
            <pc:sldMk cId="3066103473" sldId="564"/>
            <ac:graphicFrameMk id="4" creationId="{DCD83F8B-C4CE-F317-956D-F0AFB0C5115E}"/>
          </ac:graphicFrameMkLst>
        </pc:graphicFrameChg>
      </pc:sldChg>
    </pc:docChg>
  </pc:docChgLst>
  <pc:docChgLst>
    <pc:chgData name="Norman, Andrea" userId="S::andrea.norman@illinois.gov::e79f048b-3171-4e7e-a0b9-35d136e55e5a" providerId="AD" clId="Web-{A78D8B66-9492-7176-9CC1-9AC2EC5F6892}"/>
    <pc:docChg chg="modSld">
      <pc:chgData name="Norman, Andrea" userId="S::andrea.norman@illinois.gov::e79f048b-3171-4e7e-a0b9-35d136e55e5a" providerId="AD" clId="Web-{A78D8B66-9492-7176-9CC1-9AC2EC5F6892}" dt="2026-02-18T14:57:50.987" v="34" actId="20577"/>
      <pc:docMkLst>
        <pc:docMk/>
      </pc:docMkLst>
      <pc:sldChg chg="modSp">
        <pc:chgData name="Norman, Andrea" userId="S::andrea.norman@illinois.gov::e79f048b-3171-4e7e-a0b9-35d136e55e5a" providerId="AD" clId="Web-{A78D8B66-9492-7176-9CC1-9AC2EC5F6892}" dt="2026-02-18T14:57:50.987" v="34" actId="20577"/>
        <pc:sldMkLst>
          <pc:docMk/>
          <pc:sldMk cId="3439255244" sldId="314"/>
        </pc:sldMkLst>
        <pc:spChg chg="mod">
          <ac:chgData name="Norman, Andrea" userId="S::andrea.norman@illinois.gov::e79f048b-3171-4e7e-a0b9-35d136e55e5a" providerId="AD" clId="Web-{A78D8B66-9492-7176-9CC1-9AC2EC5F6892}" dt="2026-02-18T14:57:50.987" v="34" actId="20577"/>
          <ac:spMkLst>
            <pc:docMk/>
            <pc:sldMk cId="3439255244" sldId="314"/>
            <ac:spMk id="2" creationId="{092A5D9B-018D-E68C-A5F5-AA34E748D8A6}"/>
          </ac:spMkLst>
        </pc:spChg>
      </pc:sldChg>
      <pc:sldChg chg="modSp">
        <pc:chgData name="Norman, Andrea" userId="S::andrea.norman@illinois.gov::e79f048b-3171-4e7e-a0b9-35d136e55e5a" providerId="AD" clId="Web-{A78D8B66-9492-7176-9CC1-9AC2EC5F6892}" dt="2026-02-18T14:49:48.324" v="3" actId="20577"/>
        <pc:sldMkLst>
          <pc:docMk/>
          <pc:sldMk cId="1562900867" sldId="412"/>
        </pc:sldMkLst>
        <pc:spChg chg="mod">
          <ac:chgData name="Norman, Andrea" userId="S::andrea.norman@illinois.gov::e79f048b-3171-4e7e-a0b9-35d136e55e5a" providerId="AD" clId="Web-{A78D8B66-9492-7176-9CC1-9AC2EC5F6892}" dt="2026-02-18T14:49:48.324" v="3" actId="20577"/>
          <ac:spMkLst>
            <pc:docMk/>
            <pc:sldMk cId="1562900867" sldId="412"/>
            <ac:spMk id="2" creationId="{C2EC406D-F6B7-242B-5C26-BD9A8B3F71CC}"/>
          </ac:spMkLst>
        </pc:spChg>
      </pc:sldChg>
      <pc:sldChg chg="modSp">
        <pc:chgData name="Norman, Andrea" userId="S::andrea.norman@illinois.gov::e79f048b-3171-4e7e-a0b9-35d136e55e5a" providerId="AD" clId="Web-{A78D8B66-9492-7176-9CC1-9AC2EC5F6892}" dt="2026-02-18T14:51:23.903" v="10" actId="20577"/>
        <pc:sldMkLst>
          <pc:docMk/>
          <pc:sldMk cId="3066103473" sldId="564"/>
        </pc:sldMkLst>
        <pc:spChg chg="mod">
          <ac:chgData name="Norman, Andrea" userId="S::andrea.norman@illinois.gov::e79f048b-3171-4e7e-a0b9-35d136e55e5a" providerId="AD" clId="Web-{A78D8B66-9492-7176-9CC1-9AC2EC5F6892}" dt="2026-02-18T14:51:23.903" v="10" actId="20577"/>
          <ac:spMkLst>
            <pc:docMk/>
            <pc:sldMk cId="3066103473" sldId="564"/>
            <ac:spMk id="2" creationId="{DDE50421-575F-64D7-7F5F-B4DCBECF391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FECD0E-B467-2920-9F7C-6ABA255B55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FFE3A6-4557-3B48-7DFF-C3B410295F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331305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62776-CB5D-457D-8287-47B569716C7F}" type="datetimeFigureOut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2/19/2026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EB809B-22C4-4949-3C74-B73BF38EC9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099900-D385-94D1-202B-A63F6D7FD4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573E33-0D85-44FE-8149-07DEA9286EAC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887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376849-EC10-2740-A2CF-011EB281549A}" type="datetimeFigureOut">
              <a:rPr lang="en-US" smtClean="0"/>
              <a:pPr/>
              <a:t>2/19/2026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2E35F2-F29F-2B40-9E50-682463CEA9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15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529C-43CC-E55A-94B5-95E2F221C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E761E1-53FC-4A1A-13C2-51A9A41637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18A457-AC88-DB24-7206-503433979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B02CCB-C573-055A-E2F9-38C0159628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E35F2-F29F-2B40-9E50-682463CEA91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884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3F132-C976-1E38-15B1-3E580C82D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1DE86D-6CC7-2254-A8D8-50D00E05CD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5011AC-8620-BC98-12A5-56AA166DC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fontAlgn="base">
              <a:buFont typeface="Arial"/>
              <a:buChar char="•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Arial"/>
                <a:cs typeface="Arial"/>
              </a:rPr>
              <a:t>Health Insurance premiums are increasing. Illinois households, on average, will see an estimated 78% increase in their premium </a:t>
            </a:r>
            <a:r>
              <a:rPr lang="en-US">
                <a:latin typeface="Arial"/>
                <a:cs typeface="Arial"/>
              </a:rPr>
              <a:t>if they remain in the same plan they were renewed into.</a:t>
            </a:r>
          </a:p>
          <a:p>
            <a:pPr marL="171450" indent="-171450" rtl="0" fontAlgn="base">
              <a:buFont typeface="Arial"/>
              <a:buChar char="•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Arial"/>
                <a:cs typeface="Arial"/>
              </a:rPr>
              <a:t>Please note, this data reflects ALL plans and includes subsidies, meaning it reflects net premiums – which is what the consumer actually pays. We have plans of various costs.  </a:t>
            </a:r>
          </a:p>
          <a:p>
            <a:pPr marL="171450" indent="-171450" rtl="0" fontAlgn="base">
              <a:buFont typeface="Arial"/>
              <a:buChar char="•"/>
            </a:pPr>
            <a:endParaRPr lang="en-US" sz="1200" b="0" i="0" kern="1200"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8FE0FF-74C6-99A5-90DC-CE2474C53A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E35F2-F29F-2B40-9E50-682463CEA91D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188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A7E8C-3E8A-E20A-E4C2-8CF101AED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C58463-2185-6B74-30AE-4AC537B66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358303-7A34-5D5B-2BE1-6A7148F4D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There is some good news. 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Because of a new strategy, silver loading, implemented by Illinois this year, some customers will have some pretty good plan options not available to them in previous years. 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Since APTC is calculated based on the premium of the second-lowest cost Silver "benchmark" plan in a county, when the Silver plan rate increases in a county, so does APTC. 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APTC can be applied to customer premiums regardless of metal level. 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You can see in the scenarios on the slide that a 40-year-old single person in Cook county making $40,000 a year can enroll in the lowest-cost gold plan for about $50 less than the lowest silver</a:t>
            </a:r>
          </a:p>
          <a:p>
            <a:pPr marL="171450" indent="-1714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A 50-year-old couple in Shelby county making $60,000 a year can enroll in that gold for about $375 less than the silver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>
                <a:latin typeface="Arial"/>
                <a:cs typeface="Arial"/>
              </a:rPr>
              <a:t>And a 45-year-old couple with two children in Champaign county making $125,000 a year can get the lowest-cost gold plan for about $840 less than the lowest-cost silver. 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en-US">
                <a:solidFill>
                  <a:srgbClr val="000000"/>
                </a:solidFill>
                <a:latin typeface="Arial"/>
                <a:cs typeface="Arial"/>
              </a:rPr>
              <a:t>Unfortunately this does not help those over the 400% FPL, like we saw on the previous slide because they are no longer eligible for the subsidies. </a:t>
            </a:r>
            <a:endParaRPr lang="en-US">
              <a:solidFill>
                <a:srgbClr val="000000"/>
              </a:solidFill>
            </a:endParaRPr>
          </a:p>
          <a:p>
            <a:pPr marL="171450" indent="-171450">
              <a:buFont typeface="Arial"/>
              <a:buChar char="•"/>
            </a:pPr>
            <a:endParaRPr lang="en-US">
              <a:solidFill>
                <a:srgbClr val="000000"/>
              </a:solidFill>
            </a:endParaRPr>
          </a:p>
          <a:p>
            <a:pPr marL="171450" indent="-171450">
              <a:buFont typeface="Arial"/>
              <a:buChar char="•"/>
            </a:pPr>
            <a:endParaRPr lang="en-US">
              <a:solidFill>
                <a:srgbClr val="000000"/>
              </a:solidFill>
            </a:endParaRPr>
          </a:p>
          <a:p>
            <a:r>
              <a:rPr lang="en-US">
                <a:latin typeface="Arial"/>
                <a:cs typeface="Arial"/>
              </a:rPr>
              <a:t>Scenario 1: 40K (NOTE: approx 250% FPL)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Scenario 2: 60K: (NOTE: approx 275% FPL)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Scenario 3: 125K (NOTE: Approx 380% FPL)</a:t>
            </a:r>
            <a:endParaRPr lang="en-US"/>
          </a:p>
          <a:p>
            <a:endParaRPr lang="en-US" b="1">
              <a:solidFill>
                <a:srgbClr val="F16000"/>
              </a:solidFill>
            </a:endParaRPr>
          </a:p>
          <a:p>
            <a:endParaRPr lang="en-US" b="1">
              <a:solidFill>
                <a:srgbClr val="F16000"/>
              </a:solidFill>
            </a:endParaRPr>
          </a:p>
          <a:p>
            <a:endParaRPr lang="en-US" b="1">
              <a:solidFill>
                <a:srgbClr val="F16000"/>
              </a:solidFill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949A39-5CAC-16CA-4E18-7CE058C169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E35F2-F29F-2B40-9E50-682463CEA91D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817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4CC75-57B5-01F0-CA74-992E3A023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3DE7EC-16E8-2DA0-913F-35B4A06F2C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F9EC38-9045-0C87-0E72-F174E38EFA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1118D-E3A3-DCF9-24E0-EE993B9FAA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E35F2-F29F-2B40-9E50-682463CEA91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54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C1D0E-3CAA-FC30-16A4-D627DAF61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935C21-F239-6E3C-2AE5-E30523F55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1EB8D5-76E3-24B9-7832-F4C33CC42D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24828-E38D-C58A-C8AD-938859D1E9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2E35F2-F29F-2B40-9E50-682463CEA91D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68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D04AD65-EC89-FDE7-3A29-EA7A9583FC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black circle with a black background&#10;&#10;AI-generated content may be incorrect.">
            <a:extLst>
              <a:ext uri="{FF2B5EF4-FFF2-40B4-BE49-F238E27FC236}">
                <a16:creationId xmlns:a16="http://schemas.microsoft.com/office/drawing/2014/main" id="{9EFA9188-FF6B-B83B-C5CF-F078BCC77B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 l="15051" t="24380" b="24736"/>
          <a:stretch>
            <a:fillRect/>
          </a:stretch>
        </p:blipFill>
        <p:spPr>
          <a:xfrm>
            <a:off x="-304800" y="-228601"/>
            <a:ext cx="12496800" cy="7264401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6235AE6-5A9E-C51E-D85E-CC0B866CFE9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79750" y="4374000"/>
            <a:ext cx="6032500" cy="3416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US"/>
              <a:t>ADD DATE- Month (x), 2025</a:t>
            </a:r>
          </a:p>
        </p:txBody>
      </p:sp>
      <p:pic>
        <p:nvPicPr>
          <p:cNvPr id="17" name="Picture 16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65D52DEB-DD59-B7A4-1714-EB69015BB2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3633" y="4739126"/>
            <a:ext cx="4104734" cy="16841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E155B0F-0B45-5AF2-4163-5AB487EC3A9D}"/>
              </a:ext>
            </a:extLst>
          </p:cNvPr>
          <p:cNvSpPr/>
          <p:nvPr userDrawn="1"/>
        </p:nvSpPr>
        <p:spPr>
          <a:xfrm>
            <a:off x="11854543" y="6574971"/>
            <a:ext cx="337456" cy="283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D955EC4-3735-EEA5-D24E-8C9E7339DE8A}"/>
              </a:ext>
            </a:extLst>
          </p:cNvPr>
          <p:cNvSpPr txBox="1">
            <a:spLocks/>
          </p:cNvSpPr>
          <p:nvPr userDrawn="1"/>
        </p:nvSpPr>
        <p:spPr>
          <a:xfrm>
            <a:off x="10058400" y="6612895"/>
            <a:ext cx="2133600" cy="2616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B9BE49F-ED5E-4B69-A794-E61762516069}" type="slidenum">
              <a:rPr lang="en-US" sz="1100" b="1" smtClean="0">
                <a:solidFill>
                  <a:srgbClr val="161C54"/>
                </a:solidFill>
              </a:rPr>
              <a:pPr algn="r"/>
              <a:t>‹#›</a:t>
            </a:fld>
            <a:endParaRPr lang="en-US" sz="1100" b="1">
              <a:solidFill>
                <a:srgbClr val="161C54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BD977A3-BC6C-BA8B-FF7C-100E022C2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88421"/>
            <a:ext cx="10515600" cy="1089529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lang="en-US" sz="7200" b="1" i="0" kern="1200" dirty="0">
                <a:solidFill>
                  <a:schemeClr val="bg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Insert First Slide Title</a:t>
            </a:r>
          </a:p>
        </p:txBody>
      </p:sp>
    </p:spTree>
    <p:extLst>
      <p:ext uri="{BB962C8B-B14F-4D97-AF65-F5344CB8AC3E}">
        <p14:creationId xmlns:p14="http://schemas.microsoft.com/office/powerpoint/2010/main" val="28572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Header- Theme Colo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25">
            <a:extLst>
              <a:ext uri="{FF2B5EF4-FFF2-40B4-BE49-F238E27FC236}">
                <a16:creationId xmlns:a16="http://schemas.microsoft.com/office/drawing/2014/main" id="{75AA9FE6-DEF9-C4D0-3A87-DE77712D9F48}"/>
              </a:ext>
            </a:extLst>
          </p:cNvPr>
          <p:cNvSpPr/>
          <p:nvPr userDrawn="1"/>
        </p:nvSpPr>
        <p:spPr>
          <a:xfrm rot="10800000">
            <a:off x="226940" y="-1"/>
            <a:ext cx="11738113" cy="261257"/>
          </a:xfrm>
          <a:prstGeom prst="round2SameRect">
            <a:avLst/>
          </a:prstGeom>
          <a:solidFill>
            <a:srgbClr val="161C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5CFC505-A508-F1F5-DB4A-93B7C5CE389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5287" y="1206099"/>
            <a:ext cx="10944225" cy="38318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1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defRPr>
            </a:lvl1pPr>
          </a:lstStyle>
          <a:p>
            <a:pPr lvl="0"/>
            <a:r>
              <a:rPr lang="en-US"/>
              <a:t>Sample Text Box (discard if not applicable)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53212DB9-3D5E-A4F1-A37E-9EDF7234C5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87" y="438212"/>
            <a:ext cx="10695914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US" sz="3600" b="1" i="0" kern="1200" dirty="0">
                <a:solidFill>
                  <a:schemeClr val="tx2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225594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age Header- Theme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3E9D759-3DEE-A491-933A-F6E5FB6672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19400" y="1520825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" name="Round Same Side Corner Rectangle 25">
            <a:extLst>
              <a:ext uri="{FF2B5EF4-FFF2-40B4-BE49-F238E27FC236}">
                <a16:creationId xmlns:a16="http://schemas.microsoft.com/office/drawing/2014/main" id="{05BB54FE-FE03-7365-AB7C-1E998362F3DE}"/>
              </a:ext>
            </a:extLst>
          </p:cNvPr>
          <p:cNvSpPr/>
          <p:nvPr userDrawn="1"/>
        </p:nvSpPr>
        <p:spPr>
          <a:xfrm rot="10800000">
            <a:off x="226940" y="-1"/>
            <a:ext cx="11738113" cy="261257"/>
          </a:xfrm>
          <a:prstGeom prst="round2SameRect">
            <a:avLst/>
          </a:prstGeom>
          <a:solidFill>
            <a:srgbClr val="161C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99497F8-92C5-139C-B40B-798714A7EA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9803" y="1890157"/>
            <a:ext cx="2254250" cy="29194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C99EB2D-50CF-2082-FE42-394850B048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25851" y="1994230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9EFA08B-AFF6-9E07-DF39-43AFF85D0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22028" y="1520825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420FFEE-0420-42B4-C4AD-214943991F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28479" y="1994230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ABDDFF2-E964-F689-BF5F-B93125BEC0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6737" y="4493016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63E1DEE-D0A0-7693-A1B7-DC42CEBB45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43188" y="4966421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56902244-BFB2-C885-74D1-C7A3907ED4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39365" y="4493016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21BF27AE-CCA0-8F53-8458-883557DF6A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45816" y="4966421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E5718A95-507F-38AA-3C40-AC22CF2D5A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87" y="438212"/>
            <a:ext cx="10695914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US" sz="3600" b="1" i="0" kern="1200" dirty="0">
                <a:solidFill>
                  <a:schemeClr val="tx2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4049761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DB70E8-6DDF-3A4E-46D0-741A5766B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24FB71-4F93-E740-8D3B-DF91AE986E5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04AD65-EC89-FDE7-3A29-EA7A9583FC1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black circle with a black background&#10;&#10;AI-generated content may be incorrect.">
            <a:extLst>
              <a:ext uri="{FF2B5EF4-FFF2-40B4-BE49-F238E27FC236}">
                <a16:creationId xmlns:a16="http://schemas.microsoft.com/office/drawing/2014/main" id="{9EFA9188-FF6B-B83B-C5CF-F078BCC77B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518984" y="-3709171"/>
            <a:ext cx="14710984" cy="14276342"/>
          </a:xfrm>
          <a:prstGeom prst="rect">
            <a:avLst/>
          </a:prstGeom>
        </p:spPr>
      </p:pic>
      <p:pic>
        <p:nvPicPr>
          <p:cNvPr id="17" name="Picture 16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65D52DEB-DD59-B7A4-1714-EB69015BB2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127" y="4246842"/>
            <a:ext cx="3411745" cy="1399782"/>
          </a:xfrm>
          <a:prstGeom prst="rect">
            <a:avLst/>
          </a:prstGeom>
        </p:spPr>
      </p:pic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F19FE5C1-92BA-DAE3-D640-7571EBE22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79749" y="3204413"/>
            <a:ext cx="6032500" cy="3416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1800" b="1" i="0">
                <a:solidFill>
                  <a:schemeClr val="bg1"/>
                </a:solidFill>
                <a:latin typeface="+mj-lt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US"/>
              <a:t>Thank you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8392D1-E262-4941-4B13-13C519CB5D2B}"/>
              </a:ext>
            </a:extLst>
          </p:cNvPr>
          <p:cNvSpPr/>
          <p:nvPr userDrawn="1"/>
        </p:nvSpPr>
        <p:spPr>
          <a:xfrm>
            <a:off x="11854543" y="6574971"/>
            <a:ext cx="337456" cy="283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EFE4DB2-40B6-396D-7276-CFCFB1B5797F}"/>
              </a:ext>
            </a:extLst>
          </p:cNvPr>
          <p:cNvSpPr txBox="1">
            <a:spLocks/>
          </p:cNvSpPr>
          <p:nvPr userDrawn="1"/>
        </p:nvSpPr>
        <p:spPr>
          <a:xfrm>
            <a:off x="10058400" y="6612895"/>
            <a:ext cx="2133600" cy="2616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B9BE49F-ED5E-4B69-A794-E61762516069}" type="slidenum">
              <a:rPr lang="en-US" sz="1100" b="1" smtClean="0">
                <a:solidFill>
                  <a:srgbClr val="161C54"/>
                </a:solidFill>
              </a:rPr>
              <a:pPr algn="r"/>
              <a:t>‹#›</a:t>
            </a:fld>
            <a:endParaRPr lang="en-US" sz="1100" b="1">
              <a:solidFill>
                <a:srgbClr val="161C54"/>
              </a:solidFill>
            </a:endParaRPr>
          </a:p>
        </p:txBody>
      </p:sp>
      <p:sp>
        <p:nvSpPr>
          <p:cNvPr id="8" name="Title 8">
            <a:extLst>
              <a:ext uri="{FF2B5EF4-FFF2-40B4-BE49-F238E27FC236}">
                <a16:creationId xmlns:a16="http://schemas.microsoft.com/office/drawing/2014/main" id="{49076FBA-6A66-A9A0-9C42-4A4658E6D7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88421"/>
            <a:ext cx="10515600" cy="1089529"/>
          </a:xfrm>
          <a:prstGeom prst="rect">
            <a:avLst/>
          </a:prstGeom>
        </p:spPr>
        <p:txBody>
          <a:bodyPr anchor="ctr">
            <a:spAutoFit/>
          </a:bodyPr>
          <a:lstStyle>
            <a:lvl1pPr algn="ctr">
              <a:defRPr lang="en-US" sz="7200" b="1" i="0" kern="1200" dirty="0">
                <a:solidFill>
                  <a:schemeClr val="bg1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Insert End Slide Title</a:t>
            </a:r>
          </a:p>
        </p:txBody>
      </p:sp>
    </p:spTree>
    <p:extLst>
      <p:ext uri="{BB962C8B-B14F-4D97-AF65-F5344CB8AC3E}">
        <p14:creationId xmlns:p14="http://schemas.microsoft.com/office/powerpoint/2010/main" val="499334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91">
            <a:extLst>
              <a:ext uri="{FF2B5EF4-FFF2-40B4-BE49-F238E27FC236}">
                <a16:creationId xmlns:a16="http://schemas.microsoft.com/office/drawing/2014/main" id="{F0BAFC52-204E-2313-E620-8CBB68B8D06F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-1" y="3502625"/>
            <a:ext cx="12192001" cy="3355375"/>
            <a:chOff x="-1" y="3502625"/>
            <a:chExt cx="12192001" cy="3355375"/>
          </a:xfrm>
          <a:solidFill>
            <a:schemeClr val="bg2"/>
          </a:solidFill>
        </p:grpSpPr>
        <p:sp>
          <p:nvSpPr>
            <p:cNvPr id="62" name="Freeform 32">
              <a:extLst>
                <a:ext uri="{FF2B5EF4-FFF2-40B4-BE49-F238E27FC236}">
                  <a16:creationId xmlns:a16="http://schemas.microsoft.com/office/drawing/2014/main" id="{E5FA8999-48E3-7297-90AE-2C8083963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>
            <a:xfrm>
              <a:off x="11756758" y="3502625"/>
              <a:ext cx="435242" cy="3355372"/>
            </a:xfrm>
            <a:custGeom>
              <a:avLst/>
              <a:gdLst>
                <a:gd name="connsiteX0" fmla="*/ 435241 w 435241"/>
                <a:gd name="connsiteY0" fmla="*/ 0 h 3394146"/>
                <a:gd name="connsiteX1" fmla="*/ 435241 w 435241"/>
                <a:gd name="connsiteY1" fmla="*/ 3394146 h 3394146"/>
                <a:gd name="connsiteX2" fmla="*/ 0 w 435241"/>
                <a:gd name="connsiteY2" fmla="*/ 3394146 h 3394146"/>
                <a:gd name="connsiteX3" fmla="*/ 0 w 435241"/>
                <a:gd name="connsiteY3" fmla="*/ 523525 h 339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241" h="3394146">
                  <a:moveTo>
                    <a:pt x="435241" y="0"/>
                  </a:moveTo>
                  <a:lnTo>
                    <a:pt x="435241" y="3394146"/>
                  </a:lnTo>
                  <a:lnTo>
                    <a:pt x="0" y="3394146"/>
                  </a:lnTo>
                  <a:lnTo>
                    <a:pt x="0" y="52352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916C38E7-9FFC-57A3-BDE2-CF1F3D3D7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>
            <a:xfrm flipH="1">
              <a:off x="-1" y="3502625"/>
              <a:ext cx="435241" cy="3355369"/>
            </a:xfrm>
            <a:custGeom>
              <a:avLst/>
              <a:gdLst>
                <a:gd name="connsiteX0" fmla="*/ 435241 w 435241"/>
                <a:gd name="connsiteY0" fmla="*/ 0 h 3394146"/>
                <a:gd name="connsiteX1" fmla="*/ 435241 w 435241"/>
                <a:gd name="connsiteY1" fmla="*/ 3394146 h 3394146"/>
                <a:gd name="connsiteX2" fmla="*/ 0 w 435241"/>
                <a:gd name="connsiteY2" fmla="*/ 3394146 h 3394146"/>
                <a:gd name="connsiteX3" fmla="*/ 0 w 435241"/>
                <a:gd name="connsiteY3" fmla="*/ 523525 h 339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241" h="3394146">
                  <a:moveTo>
                    <a:pt x="435241" y="0"/>
                  </a:moveTo>
                  <a:lnTo>
                    <a:pt x="435241" y="3394146"/>
                  </a:lnTo>
                  <a:lnTo>
                    <a:pt x="0" y="3394146"/>
                  </a:lnTo>
                  <a:lnTo>
                    <a:pt x="0" y="52352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249CD4F-D17A-F66C-C18B-18340F938664}"/>
                </a:ext>
              </a:extLst>
            </p:cNvPr>
            <p:cNvSpPr>
              <a:spLocks/>
            </p:cNvSpPr>
            <p:nvPr userDrawn="1"/>
          </p:nvSpPr>
          <p:spPr>
            <a:xfrm>
              <a:off x="1" y="6594071"/>
              <a:ext cx="12191999" cy="2639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ECF4067-51DF-1AB0-CD72-0B0EA0712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1999" cy="35026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05184A-C974-3597-B464-B667B56512C1}"/>
              </a:ext>
            </a:extLst>
          </p:cNvPr>
          <p:cNvSpPr>
            <a:spLocks/>
          </p:cNvSpPr>
          <p:nvPr userDrawn="1"/>
        </p:nvSpPr>
        <p:spPr>
          <a:xfrm>
            <a:off x="205961" y="201297"/>
            <a:ext cx="11780078" cy="6455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  <a:latin typeface="+mj-lt"/>
            </a:endParaRPr>
          </a:p>
        </p:txBody>
      </p:sp>
      <p:grpSp>
        <p:nvGrpSpPr>
          <p:cNvPr id="2" name="Content Here">
            <a:extLst>
              <a:ext uri="{FF2B5EF4-FFF2-40B4-BE49-F238E27FC236}">
                <a16:creationId xmlns:a16="http://schemas.microsoft.com/office/drawing/2014/main" id="{35B1F466-A546-DB79-96A1-A9514827EDF1}"/>
              </a:ext>
            </a:extLst>
          </p:cNvPr>
          <p:cNvGrpSpPr/>
          <p:nvPr userDrawn="1"/>
        </p:nvGrpSpPr>
        <p:grpSpPr>
          <a:xfrm>
            <a:off x="7788434" y="1950069"/>
            <a:ext cx="3041493" cy="4272604"/>
            <a:chOff x="9127127" y="1821971"/>
            <a:chExt cx="2301877" cy="4272604"/>
          </a:xfrm>
        </p:grpSpPr>
        <p:sp>
          <p:nvSpPr>
            <p:cNvPr id="3" name="Rectangle 1">
              <a:extLst>
                <a:ext uri="{FF2B5EF4-FFF2-40B4-BE49-F238E27FC236}">
                  <a16:creationId xmlns:a16="http://schemas.microsoft.com/office/drawing/2014/main" id="{9361D6FC-2FD1-D15C-A76E-B364782CC977}"/>
                </a:ext>
              </a:extLst>
            </p:cNvPr>
            <p:cNvSpPr/>
            <p:nvPr/>
          </p:nvSpPr>
          <p:spPr>
            <a:xfrm>
              <a:off x="9127127" y="2387633"/>
              <a:ext cx="2301877" cy="370694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5875">
              <a:gradFill>
                <a:gsLst>
                  <a:gs pos="0">
                    <a:schemeClr val="bg1"/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Rectangle 14">
              <a:extLst>
                <a:ext uri="{FF2B5EF4-FFF2-40B4-BE49-F238E27FC236}">
                  <a16:creationId xmlns:a16="http://schemas.microsoft.com/office/drawing/2014/main" id="{D2D2735B-2249-09AA-F1FE-0AE6FF141884}"/>
                </a:ext>
              </a:extLst>
            </p:cNvPr>
            <p:cNvSpPr/>
            <p:nvPr userDrawn="1"/>
          </p:nvSpPr>
          <p:spPr>
            <a:xfrm>
              <a:off x="9127127" y="1821971"/>
              <a:ext cx="2301877" cy="576000"/>
            </a:xfrm>
            <a:prstGeom prst="rect">
              <a:avLst/>
            </a:prstGeom>
            <a:solidFill>
              <a:srgbClr val="3C4D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3E1FB8C-941D-DB1B-51EB-1BC51F172F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1946" y="2600114"/>
            <a:ext cx="2765103" cy="5355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6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850F40F-882E-5A6A-3942-62510A5A5CC0}"/>
              </a:ext>
            </a:extLst>
          </p:cNvPr>
          <p:cNvSpPr/>
          <p:nvPr userDrawn="1"/>
        </p:nvSpPr>
        <p:spPr>
          <a:xfrm>
            <a:off x="740202" y="1727357"/>
            <a:ext cx="6270198" cy="4513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hart Placeholder 9">
            <a:extLst>
              <a:ext uri="{FF2B5EF4-FFF2-40B4-BE49-F238E27FC236}">
                <a16:creationId xmlns:a16="http://schemas.microsoft.com/office/drawing/2014/main" id="{C07780B1-8CA7-833B-4C5A-2929E5807232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752475" y="1724025"/>
            <a:ext cx="6257925" cy="44989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B8166A1-33B7-B3A7-335A-13D7345101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1625" y="2012950"/>
            <a:ext cx="2765425" cy="43815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4FCDC1-06CC-6D2B-EA45-E9F46F31C19E}"/>
              </a:ext>
            </a:extLst>
          </p:cNvPr>
          <p:cNvSpPr/>
          <p:nvPr userDrawn="1"/>
        </p:nvSpPr>
        <p:spPr>
          <a:xfrm>
            <a:off x="11854543" y="6574971"/>
            <a:ext cx="337456" cy="283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784D8-F783-5B52-D734-E29B8A406C5E}"/>
              </a:ext>
            </a:extLst>
          </p:cNvPr>
          <p:cNvSpPr txBox="1">
            <a:spLocks/>
          </p:cNvSpPr>
          <p:nvPr userDrawn="1"/>
        </p:nvSpPr>
        <p:spPr>
          <a:xfrm>
            <a:off x="10058400" y="6612895"/>
            <a:ext cx="2133600" cy="2616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B9BE49F-ED5E-4B69-A794-E61762516069}" type="slidenum">
              <a:rPr lang="en-US" sz="1100" b="1" smtClean="0">
                <a:solidFill>
                  <a:srgbClr val="161C54"/>
                </a:solidFill>
              </a:rPr>
              <a:pPr algn="r"/>
              <a:t>‹#›</a:t>
            </a:fld>
            <a:endParaRPr lang="en-US" sz="1100" b="1">
              <a:solidFill>
                <a:srgbClr val="161C54"/>
              </a:solidFill>
            </a:endParaRPr>
          </a:p>
        </p:txBody>
      </p:sp>
      <p:sp>
        <p:nvSpPr>
          <p:cNvPr id="11" name="Title 5">
            <a:extLst>
              <a:ext uri="{FF2B5EF4-FFF2-40B4-BE49-F238E27FC236}">
                <a16:creationId xmlns:a16="http://schemas.microsoft.com/office/drawing/2014/main" id="{8D930353-37E6-09C4-ADFD-811A05CD0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601" y="581608"/>
            <a:ext cx="10515600" cy="5909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lang="en-US" sz="3600" b="1" i="0" dirty="0">
                <a:solidFill>
                  <a:schemeClr val="tx2"/>
                </a:solidFill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3758764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9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 - Righ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DB6AE-0D12-0ADE-D0BF-3890F88151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528" y="781050"/>
            <a:ext cx="5384800" cy="53848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1F6128DC-ECC6-5E1C-374D-E9ACE977E5F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3632199"/>
            <a:ext cx="2467352" cy="298450"/>
          </a:xfrm>
        </p:spPr>
        <p:txBody>
          <a:bodyPr>
            <a:noAutofit/>
          </a:bodyPr>
          <a:lstStyle>
            <a:lvl1pPr marL="0" indent="0">
              <a:buNone/>
              <a:defRPr sz="18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Header Goes Here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8536BF08-5D6E-EACE-230A-3A4B371D473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4082926"/>
            <a:ext cx="5681471" cy="20829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purus</a:t>
            </a:r>
            <a:r>
              <a:rPr lang="en-US"/>
              <a:t> semper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at </a:t>
            </a:r>
            <a:r>
              <a:rPr lang="en-US" err="1"/>
              <a:t>tellus</a:t>
            </a:r>
            <a:r>
              <a:rPr lang="en-US"/>
              <a:t> at. A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nam</a:t>
            </a:r>
            <a:r>
              <a:rPr lang="en-US"/>
              <a:t> at </a:t>
            </a:r>
            <a:r>
              <a:rPr lang="en-US" err="1"/>
              <a:t>lectus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convallis. </a:t>
            </a:r>
            <a:r>
              <a:rPr lang="en-US" err="1"/>
              <a:t>Quam</a:t>
            </a:r>
            <a:r>
              <a:rPr lang="en-US"/>
              <a:t> id </a:t>
            </a:r>
            <a:r>
              <a:rPr lang="en-US" err="1"/>
              <a:t>leo</a:t>
            </a:r>
            <a:r>
              <a:rPr lang="en-US"/>
              <a:t> in vitae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massa</a:t>
            </a:r>
            <a:r>
              <a:rPr lang="en-US"/>
              <a:t> sed. Dolor magna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lorem ipsum dolor sit. Id </a:t>
            </a:r>
            <a:r>
              <a:rPr lang="en-US" err="1"/>
              <a:t>donec</a:t>
            </a:r>
            <a:r>
              <a:rPr lang="en-US"/>
              <a:t> </a:t>
            </a:r>
            <a:r>
              <a:rPr lang="en-US" err="1"/>
              <a:t>ultrices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arcu</a:t>
            </a:r>
            <a:r>
              <a:rPr lang="en-US"/>
              <a:t>. </a:t>
            </a:r>
            <a:r>
              <a:rPr lang="en-US" err="1"/>
              <a:t>Quisque</a:t>
            </a:r>
            <a:r>
              <a:rPr lang="en-US"/>
              <a:t> id diam vel </a:t>
            </a:r>
            <a:r>
              <a:rPr lang="en-US" err="1"/>
              <a:t>quam</a:t>
            </a:r>
            <a:r>
              <a:rPr lang="en-US"/>
              <a:t> </a:t>
            </a:r>
            <a:r>
              <a:rPr lang="en-US" err="1"/>
              <a:t>elementum</a:t>
            </a:r>
            <a:r>
              <a:rPr lang="en-US"/>
              <a:t> pulvinar </a:t>
            </a:r>
            <a:r>
              <a:rPr lang="en-US" err="1"/>
              <a:t>etiam</a:t>
            </a:r>
            <a:r>
              <a:rPr lang="en-US"/>
              <a:t>.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pretium</a:t>
            </a:r>
            <a:r>
              <a:rPr lang="en-US"/>
              <a:t>. Semper </a:t>
            </a:r>
            <a:r>
              <a:rPr lang="en-US" err="1"/>
              <a:t>eget</a:t>
            </a:r>
            <a:r>
              <a:rPr lang="en-US"/>
              <a:t> </a:t>
            </a:r>
            <a:r>
              <a:rPr lang="en-US" err="1"/>
              <a:t>duis</a:t>
            </a:r>
            <a:r>
              <a:rPr lang="en-US"/>
              <a:t> at </a:t>
            </a:r>
            <a:r>
              <a:rPr lang="en-US" err="1"/>
              <a:t>tellus</a:t>
            </a:r>
            <a:r>
              <a:rPr lang="en-US"/>
              <a:t>.</a:t>
            </a:r>
          </a:p>
          <a:p>
            <a:pPr lvl="0"/>
            <a:r>
              <a:rPr lang="en-US"/>
              <a:t>Aenean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elementum</a:t>
            </a:r>
            <a:r>
              <a:rPr lang="en-US"/>
              <a:t> nisi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eleifend</a:t>
            </a:r>
            <a:r>
              <a:rPr lang="en-US"/>
              <a:t>. At </a:t>
            </a:r>
            <a:r>
              <a:rPr lang="en-US" err="1"/>
              <a:t>tellus</a:t>
            </a:r>
            <a:r>
              <a:rPr lang="en-US"/>
              <a:t> at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</a:t>
            </a:r>
            <a:r>
              <a:rPr lang="en-US" err="1"/>
              <a:t>mattis</a:t>
            </a:r>
            <a:r>
              <a:rPr lang="en-US"/>
              <a:t> </a:t>
            </a:r>
            <a:r>
              <a:rPr lang="en-US" err="1"/>
              <a:t>pellentesque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</a:t>
            </a:r>
            <a:r>
              <a:rPr lang="en-US" err="1"/>
              <a:t>faucibus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posuere</a:t>
            </a:r>
            <a:r>
              <a:rPr lang="en-US"/>
              <a:t> lorem ipsum. Magna </a:t>
            </a:r>
            <a:r>
              <a:rPr lang="en-US" err="1"/>
              <a:t>fringilla</a:t>
            </a:r>
            <a:r>
              <a:rPr lang="en-US"/>
              <a:t> </a:t>
            </a:r>
            <a:r>
              <a:rPr lang="en-US" err="1"/>
              <a:t>urna</a:t>
            </a:r>
            <a:r>
              <a:rPr lang="en-US"/>
              <a:t> </a:t>
            </a:r>
            <a:r>
              <a:rPr lang="en-US" err="1"/>
              <a:t>porttitor</a:t>
            </a:r>
            <a:r>
              <a:rPr lang="en-US"/>
              <a:t> </a:t>
            </a:r>
            <a:r>
              <a:rPr lang="en-US" err="1"/>
              <a:t>rhoncus</a:t>
            </a:r>
            <a:r>
              <a:rPr lang="en-US"/>
              <a:t> dolor </a:t>
            </a:r>
            <a:r>
              <a:rPr lang="en-US" err="1"/>
              <a:t>purus</a:t>
            </a:r>
            <a:r>
              <a:rPr lang="en-US"/>
              <a:t> non </a:t>
            </a:r>
            <a:r>
              <a:rPr lang="en-US" err="1"/>
              <a:t>enim</a:t>
            </a:r>
            <a:r>
              <a:rPr lang="en-US"/>
              <a:t> </a:t>
            </a:r>
            <a:r>
              <a:rPr lang="en-US" err="1"/>
              <a:t>praesent</a:t>
            </a:r>
            <a:r>
              <a:rPr lang="en-US"/>
              <a:t>. Vitae </a:t>
            </a:r>
            <a:r>
              <a:rPr lang="en-US" err="1"/>
              <a:t>tortor</a:t>
            </a:r>
            <a:r>
              <a:rPr lang="en-US"/>
              <a:t> </a:t>
            </a:r>
            <a:r>
              <a:rPr lang="en-US" err="1"/>
              <a:t>condimentum</a:t>
            </a:r>
            <a:r>
              <a:rPr lang="en-US"/>
              <a:t> lacinia </a:t>
            </a:r>
            <a:r>
              <a:rPr lang="en-US" err="1"/>
              <a:t>quis</a:t>
            </a:r>
            <a:r>
              <a:rPr lang="en-US"/>
              <a:t> vel eros </a:t>
            </a:r>
            <a:r>
              <a:rPr lang="en-US" err="1"/>
              <a:t>donec</a:t>
            </a:r>
            <a:r>
              <a:rPr lang="en-US"/>
              <a:t> ac </a:t>
            </a:r>
            <a:r>
              <a:rPr lang="en-US" err="1"/>
              <a:t>odio</a:t>
            </a:r>
            <a:r>
              <a:rPr lang="en-US"/>
              <a:t>. Sed </a:t>
            </a:r>
            <a:r>
              <a:rPr lang="en-US" err="1"/>
              <a:t>blandit</a:t>
            </a:r>
            <a:r>
              <a:rPr lang="en-US"/>
              <a:t> libero </a:t>
            </a:r>
            <a:r>
              <a:rPr lang="en-US" err="1"/>
              <a:t>volutpat</a:t>
            </a:r>
            <a:r>
              <a:rPr lang="en-US"/>
              <a:t> sed.</a:t>
            </a:r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C299EABC-DD71-DC5C-73F7-36296B5458F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057900" y="781050"/>
            <a:ext cx="1841188" cy="179705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0FD2FE64-5CD3-2240-C3DD-CEB03CE32B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997091" y="781050"/>
            <a:ext cx="1841188" cy="179705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ED920F15-02F6-2966-2D2D-9479093BADF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936283" y="781050"/>
            <a:ext cx="1841188" cy="179705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1FEB68AA-C1C9-E31E-6E25-D27441FDE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24728" y="6403763"/>
            <a:ext cx="2743200" cy="365125"/>
          </a:xfrm>
        </p:spPr>
        <p:txBody>
          <a:bodyPr/>
          <a:lstStyle/>
          <a:p>
            <a:fld id="{58C190E1-E93E-3C45-BC85-42D718F3CA0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29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91">
            <a:extLst>
              <a:ext uri="{FF2B5EF4-FFF2-40B4-BE49-F238E27FC236}">
                <a16:creationId xmlns:a16="http://schemas.microsoft.com/office/drawing/2014/main" id="{F0BAFC52-204E-2313-E620-8CBB68B8D06F}"/>
              </a:ext>
            </a:extLst>
          </p:cNvPr>
          <p:cNvGrpSpPr/>
          <p:nvPr userDrawn="1"/>
        </p:nvGrpSpPr>
        <p:grpSpPr>
          <a:xfrm>
            <a:off x="0" y="3502628"/>
            <a:ext cx="12192001" cy="3355372"/>
            <a:chOff x="-1" y="3502625"/>
            <a:chExt cx="12192001" cy="3355372"/>
          </a:xfrm>
          <a:solidFill>
            <a:schemeClr val="bg2"/>
          </a:solidFill>
        </p:grpSpPr>
        <p:sp>
          <p:nvSpPr>
            <p:cNvPr id="62" name="Freeform 32">
              <a:extLst>
                <a:ext uri="{FF2B5EF4-FFF2-40B4-BE49-F238E27FC236}">
                  <a16:creationId xmlns:a16="http://schemas.microsoft.com/office/drawing/2014/main" id="{E5FA8999-48E3-7297-90AE-2C8083963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1756758" y="3502625"/>
              <a:ext cx="435242" cy="3355372"/>
            </a:xfrm>
            <a:custGeom>
              <a:avLst/>
              <a:gdLst>
                <a:gd name="connsiteX0" fmla="*/ 435241 w 435241"/>
                <a:gd name="connsiteY0" fmla="*/ 0 h 3394146"/>
                <a:gd name="connsiteX1" fmla="*/ 435241 w 435241"/>
                <a:gd name="connsiteY1" fmla="*/ 3394146 h 3394146"/>
                <a:gd name="connsiteX2" fmla="*/ 0 w 435241"/>
                <a:gd name="connsiteY2" fmla="*/ 3394146 h 3394146"/>
                <a:gd name="connsiteX3" fmla="*/ 0 w 435241"/>
                <a:gd name="connsiteY3" fmla="*/ 523525 h 339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241" h="3394146">
                  <a:moveTo>
                    <a:pt x="435241" y="0"/>
                  </a:moveTo>
                  <a:lnTo>
                    <a:pt x="435241" y="3394146"/>
                  </a:lnTo>
                  <a:lnTo>
                    <a:pt x="0" y="3394146"/>
                  </a:lnTo>
                  <a:lnTo>
                    <a:pt x="0" y="52352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916C38E7-9FFC-57A3-BDE2-CF1F3D3D7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flipH="1">
              <a:off x="-1" y="3502625"/>
              <a:ext cx="435241" cy="3355369"/>
            </a:xfrm>
            <a:custGeom>
              <a:avLst/>
              <a:gdLst>
                <a:gd name="connsiteX0" fmla="*/ 435241 w 435241"/>
                <a:gd name="connsiteY0" fmla="*/ 0 h 3394146"/>
                <a:gd name="connsiteX1" fmla="*/ 435241 w 435241"/>
                <a:gd name="connsiteY1" fmla="*/ 3394146 h 3394146"/>
                <a:gd name="connsiteX2" fmla="*/ 0 w 435241"/>
                <a:gd name="connsiteY2" fmla="*/ 3394146 h 3394146"/>
                <a:gd name="connsiteX3" fmla="*/ 0 w 435241"/>
                <a:gd name="connsiteY3" fmla="*/ 523525 h 339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241" h="3394146">
                  <a:moveTo>
                    <a:pt x="435241" y="0"/>
                  </a:moveTo>
                  <a:lnTo>
                    <a:pt x="435241" y="3394146"/>
                  </a:lnTo>
                  <a:lnTo>
                    <a:pt x="0" y="3394146"/>
                  </a:lnTo>
                  <a:lnTo>
                    <a:pt x="0" y="52352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249CD4F-D17A-F66C-C18B-18340F938664}"/>
                </a:ext>
              </a:extLst>
            </p:cNvPr>
            <p:cNvSpPr/>
            <p:nvPr userDrawn="1"/>
          </p:nvSpPr>
          <p:spPr>
            <a:xfrm>
              <a:off x="1" y="6594071"/>
              <a:ext cx="12191999" cy="26356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ECF4067-51DF-1AB0-CD72-0B0EA0712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1999" cy="35026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92DDE90-7E2A-0CED-D145-80D0DE80813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205961" y="201297"/>
            <a:ext cx="11780078" cy="6455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242CE5-4870-22D2-3DAB-2A929770A0D7}"/>
              </a:ext>
            </a:extLst>
          </p:cNvPr>
          <p:cNvSpPr/>
          <p:nvPr userDrawn="1"/>
        </p:nvSpPr>
        <p:spPr>
          <a:xfrm>
            <a:off x="11854543" y="6574971"/>
            <a:ext cx="337456" cy="283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E7F3E26-DA8D-E3F1-145F-BC2003011BBB}"/>
              </a:ext>
            </a:extLst>
          </p:cNvPr>
          <p:cNvSpPr txBox="1">
            <a:spLocks/>
          </p:cNvSpPr>
          <p:nvPr userDrawn="1"/>
        </p:nvSpPr>
        <p:spPr>
          <a:xfrm>
            <a:off x="10058400" y="6612895"/>
            <a:ext cx="2133600" cy="2616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B9BE49F-ED5E-4B69-A794-E61762516069}" type="slidenum">
              <a:rPr lang="en-US" sz="1100" b="1" smtClean="0">
                <a:solidFill>
                  <a:srgbClr val="161C54"/>
                </a:solidFill>
              </a:rPr>
              <a:pPr algn="r"/>
              <a:t>‹#›</a:t>
            </a:fld>
            <a:endParaRPr lang="en-US" sz="1100" b="1">
              <a:solidFill>
                <a:srgbClr val="161C54"/>
              </a:solidFill>
            </a:endParaRPr>
          </a:p>
        </p:txBody>
      </p:sp>
      <p:sp>
        <p:nvSpPr>
          <p:cNvPr id="4" name="Rectangle 29">
            <a:extLst>
              <a:ext uri="{FF2B5EF4-FFF2-40B4-BE49-F238E27FC236}">
                <a16:creationId xmlns:a16="http://schemas.microsoft.com/office/drawing/2014/main" id="{A51B08DC-F1F5-560E-C879-6635084866E4}"/>
              </a:ext>
            </a:extLst>
          </p:cNvPr>
          <p:cNvSpPr/>
          <p:nvPr userDrawn="1"/>
        </p:nvSpPr>
        <p:spPr>
          <a:xfrm rot="5400000">
            <a:off x="457935" y="3587617"/>
            <a:ext cx="200297" cy="70807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56C368-6A79-15BE-1AFC-E4B7AA3AB2CC}"/>
              </a:ext>
            </a:extLst>
          </p:cNvPr>
          <p:cNvSpPr/>
          <p:nvPr userDrawn="1"/>
        </p:nvSpPr>
        <p:spPr>
          <a:xfrm>
            <a:off x="2679676" y="3849205"/>
            <a:ext cx="1692000" cy="19259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45D6FB0-5930-93C6-338D-EFE93CB474C6}"/>
              </a:ext>
            </a:extLst>
          </p:cNvPr>
          <p:cNvSpPr/>
          <p:nvPr userDrawn="1"/>
        </p:nvSpPr>
        <p:spPr>
          <a:xfrm>
            <a:off x="4409454" y="3849205"/>
            <a:ext cx="1692000" cy="1925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29C7037-A280-43B4-40FE-5FC73536AD96}"/>
              </a:ext>
            </a:extLst>
          </p:cNvPr>
          <p:cNvSpPr/>
          <p:nvPr userDrawn="1"/>
        </p:nvSpPr>
        <p:spPr>
          <a:xfrm>
            <a:off x="6139232" y="3849205"/>
            <a:ext cx="1692000" cy="192596"/>
          </a:xfrm>
          <a:prstGeom prst="rect">
            <a:avLst/>
          </a:prstGeom>
          <a:solidFill>
            <a:srgbClr val="6176C9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E077E9D3-CF7C-2034-42AC-858E1686F1D3}"/>
              </a:ext>
            </a:extLst>
          </p:cNvPr>
          <p:cNvSpPr/>
          <p:nvPr userDrawn="1"/>
        </p:nvSpPr>
        <p:spPr>
          <a:xfrm>
            <a:off x="7869010" y="3849205"/>
            <a:ext cx="1692000" cy="192596"/>
          </a:xfrm>
          <a:prstGeom prst="rect">
            <a:avLst/>
          </a:prstGeom>
          <a:solidFill>
            <a:srgbClr val="F2610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D4CA0920-B159-3370-1719-E609BC63FDD5}"/>
              </a:ext>
            </a:extLst>
          </p:cNvPr>
          <p:cNvSpPr/>
          <p:nvPr userDrawn="1"/>
        </p:nvSpPr>
        <p:spPr>
          <a:xfrm rot="16200000">
            <a:off x="11557156" y="3612916"/>
            <a:ext cx="200298" cy="6574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A68543F8-DB3E-51BE-A2AE-686C30DC6A4E}"/>
              </a:ext>
            </a:extLst>
          </p:cNvPr>
          <p:cNvSpPr/>
          <p:nvPr userDrawn="1"/>
        </p:nvSpPr>
        <p:spPr>
          <a:xfrm>
            <a:off x="9598788" y="3849205"/>
            <a:ext cx="1692000" cy="1925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B063000-1A51-9B2F-5663-F835BA65BA4E}"/>
              </a:ext>
            </a:extLst>
          </p:cNvPr>
          <p:cNvSpPr/>
          <p:nvPr userDrawn="1"/>
        </p:nvSpPr>
        <p:spPr>
          <a:xfrm>
            <a:off x="949898" y="3849205"/>
            <a:ext cx="1692000" cy="1925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타원 1367">
            <a:extLst>
              <a:ext uri="{FF2B5EF4-FFF2-40B4-BE49-F238E27FC236}">
                <a16:creationId xmlns:a16="http://schemas.microsoft.com/office/drawing/2014/main" id="{1C9665E8-E99A-C318-2338-B1EF005E7E3F}"/>
              </a:ext>
            </a:extLst>
          </p:cNvPr>
          <p:cNvSpPr/>
          <p:nvPr userDrawn="1"/>
        </p:nvSpPr>
        <p:spPr>
          <a:xfrm>
            <a:off x="1695750" y="3841504"/>
            <a:ext cx="200297" cy="200297"/>
          </a:xfrm>
          <a:prstGeom prst="ellipse">
            <a:avLst/>
          </a:prstGeom>
          <a:solidFill>
            <a:schemeClr val="accent6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타원 1368">
            <a:extLst>
              <a:ext uri="{FF2B5EF4-FFF2-40B4-BE49-F238E27FC236}">
                <a16:creationId xmlns:a16="http://schemas.microsoft.com/office/drawing/2014/main" id="{5B57B91B-67B6-CF19-6E7D-FA0D2E9C4C51}"/>
              </a:ext>
            </a:extLst>
          </p:cNvPr>
          <p:cNvSpPr/>
          <p:nvPr userDrawn="1"/>
        </p:nvSpPr>
        <p:spPr>
          <a:xfrm>
            <a:off x="3425528" y="3841504"/>
            <a:ext cx="200297" cy="200297"/>
          </a:xfrm>
          <a:prstGeom prst="ellipse">
            <a:avLst/>
          </a:prstGeom>
          <a:solidFill>
            <a:schemeClr val="accent5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369">
            <a:extLst>
              <a:ext uri="{FF2B5EF4-FFF2-40B4-BE49-F238E27FC236}">
                <a16:creationId xmlns:a16="http://schemas.microsoft.com/office/drawing/2014/main" id="{2D6A2BD4-1F38-4966-0638-EE1FAC85B5E7}"/>
              </a:ext>
            </a:extLst>
          </p:cNvPr>
          <p:cNvSpPr/>
          <p:nvPr userDrawn="1"/>
        </p:nvSpPr>
        <p:spPr>
          <a:xfrm>
            <a:off x="5155306" y="3841504"/>
            <a:ext cx="200297" cy="200297"/>
          </a:xfrm>
          <a:prstGeom prst="ellipse">
            <a:avLst/>
          </a:prstGeom>
          <a:solidFill>
            <a:srgbClr val="161C54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1370">
            <a:extLst>
              <a:ext uri="{FF2B5EF4-FFF2-40B4-BE49-F238E27FC236}">
                <a16:creationId xmlns:a16="http://schemas.microsoft.com/office/drawing/2014/main" id="{C8FDF655-10FB-32A7-14C7-73A965C47100}"/>
              </a:ext>
            </a:extLst>
          </p:cNvPr>
          <p:cNvSpPr/>
          <p:nvPr userDrawn="1"/>
        </p:nvSpPr>
        <p:spPr>
          <a:xfrm>
            <a:off x="6885084" y="3841504"/>
            <a:ext cx="200297" cy="200297"/>
          </a:xfrm>
          <a:prstGeom prst="ellipse">
            <a:avLst/>
          </a:prstGeom>
          <a:solidFill>
            <a:srgbClr val="6176C9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1371">
            <a:extLst>
              <a:ext uri="{FF2B5EF4-FFF2-40B4-BE49-F238E27FC236}">
                <a16:creationId xmlns:a16="http://schemas.microsoft.com/office/drawing/2014/main" id="{CA95B32F-91B8-F70D-13FC-6737479E1001}"/>
              </a:ext>
            </a:extLst>
          </p:cNvPr>
          <p:cNvSpPr/>
          <p:nvPr userDrawn="1"/>
        </p:nvSpPr>
        <p:spPr>
          <a:xfrm>
            <a:off x="8614862" y="3841504"/>
            <a:ext cx="200297" cy="200297"/>
          </a:xfrm>
          <a:prstGeom prst="ellipse">
            <a:avLst/>
          </a:prstGeom>
          <a:solidFill>
            <a:srgbClr val="F26101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1372">
            <a:extLst>
              <a:ext uri="{FF2B5EF4-FFF2-40B4-BE49-F238E27FC236}">
                <a16:creationId xmlns:a16="http://schemas.microsoft.com/office/drawing/2014/main" id="{6673F7C7-BCD1-8F7E-65DE-FF43FF8FDC05}"/>
              </a:ext>
            </a:extLst>
          </p:cNvPr>
          <p:cNvSpPr/>
          <p:nvPr userDrawn="1"/>
        </p:nvSpPr>
        <p:spPr>
          <a:xfrm>
            <a:off x="10344640" y="3841504"/>
            <a:ext cx="200297" cy="200297"/>
          </a:xfrm>
          <a:prstGeom prst="ellipse">
            <a:avLst/>
          </a:prstGeom>
          <a:solidFill>
            <a:schemeClr val="accent6"/>
          </a:solidFill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24" name="직선 연결선 1373">
            <a:extLst>
              <a:ext uri="{FF2B5EF4-FFF2-40B4-BE49-F238E27FC236}">
                <a16:creationId xmlns:a16="http://schemas.microsoft.com/office/drawing/2014/main" id="{319F4970-B95C-1D70-CE58-322543667053}"/>
              </a:ext>
            </a:extLst>
          </p:cNvPr>
          <p:cNvCxnSpPr>
            <a:cxnSpLocks/>
          </p:cNvCxnSpPr>
          <p:nvPr userDrawn="1"/>
        </p:nvCxnSpPr>
        <p:spPr>
          <a:xfrm>
            <a:off x="1795898" y="3960240"/>
            <a:ext cx="0" cy="905688"/>
          </a:xfrm>
          <a:prstGeom prst="line">
            <a:avLst/>
          </a:prstGeom>
          <a:ln w="19050">
            <a:solidFill>
              <a:schemeClr val="accent6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1374">
            <a:extLst>
              <a:ext uri="{FF2B5EF4-FFF2-40B4-BE49-F238E27FC236}">
                <a16:creationId xmlns:a16="http://schemas.microsoft.com/office/drawing/2014/main" id="{30BF2710-CE63-F43F-6F7F-A8BB61C62C5A}"/>
              </a:ext>
            </a:extLst>
          </p:cNvPr>
          <p:cNvCxnSpPr>
            <a:cxnSpLocks/>
          </p:cNvCxnSpPr>
          <p:nvPr userDrawn="1"/>
        </p:nvCxnSpPr>
        <p:spPr>
          <a:xfrm flipV="1">
            <a:off x="3525676" y="2984874"/>
            <a:ext cx="0" cy="905688"/>
          </a:xfrm>
          <a:prstGeom prst="line">
            <a:avLst/>
          </a:prstGeom>
          <a:ln w="19050">
            <a:solidFill>
              <a:srgbClr val="63B4B5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1375">
            <a:extLst>
              <a:ext uri="{FF2B5EF4-FFF2-40B4-BE49-F238E27FC236}">
                <a16:creationId xmlns:a16="http://schemas.microsoft.com/office/drawing/2014/main" id="{CF9C1FB2-F3C7-2735-BE67-7F057DA781F2}"/>
              </a:ext>
            </a:extLst>
          </p:cNvPr>
          <p:cNvCxnSpPr>
            <a:cxnSpLocks/>
          </p:cNvCxnSpPr>
          <p:nvPr userDrawn="1"/>
        </p:nvCxnSpPr>
        <p:spPr>
          <a:xfrm>
            <a:off x="5255454" y="3960240"/>
            <a:ext cx="0" cy="905688"/>
          </a:xfrm>
          <a:prstGeom prst="line">
            <a:avLst/>
          </a:prstGeom>
          <a:ln w="19050">
            <a:solidFill>
              <a:schemeClr val="accent4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1376">
            <a:extLst>
              <a:ext uri="{FF2B5EF4-FFF2-40B4-BE49-F238E27FC236}">
                <a16:creationId xmlns:a16="http://schemas.microsoft.com/office/drawing/2014/main" id="{6B7D1423-5AB2-E7A3-A7CF-080BAEE745FF}"/>
              </a:ext>
            </a:extLst>
          </p:cNvPr>
          <p:cNvCxnSpPr>
            <a:cxnSpLocks/>
          </p:cNvCxnSpPr>
          <p:nvPr userDrawn="1"/>
        </p:nvCxnSpPr>
        <p:spPr>
          <a:xfrm flipV="1">
            <a:off x="6985232" y="2984874"/>
            <a:ext cx="0" cy="905688"/>
          </a:xfrm>
          <a:prstGeom prst="line">
            <a:avLst/>
          </a:prstGeom>
          <a:ln w="19050">
            <a:solidFill>
              <a:srgbClr val="6176C9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1377">
            <a:extLst>
              <a:ext uri="{FF2B5EF4-FFF2-40B4-BE49-F238E27FC236}">
                <a16:creationId xmlns:a16="http://schemas.microsoft.com/office/drawing/2014/main" id="{C6BF7B8C-25BE-FC42-0C7D-3CC0E6E6DB05}"/>
              </a:ext>
            </a:extLst>
          </p:cNvPr>
          <p:cNvCxnSpPr>
            <a:cxnSpLocks/>
          </p:cNvCxnSpPr>
          <p:nvPr userDrawn="1"/>
        </p:nvCxnSpPr>
        <p:spPr>
          <a:xfrm>
            <a:off x="8715010" y="3960240"/>
            <a:ext cx="0" cy="905688"/>
          </a:xfrm>
          <a:prstGeom prst="line">
            <a:avLst/>
          </a:prstGeom>
          <a:ln w="19050">
            <a:solidFill>
              <a:srgbClr val="F2610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1378">
            <a:extLst>
              <a:ext uri="{FF2B5EF4-FFF2-40B4-BE49-F238E27FC236}">
                <a16:creationId xmlns:a16="http://schemas.microsoft.com/office/drawing/2014/main" id="{AF83EB1A-ED70-D941-D69C-1ACCC51011A6}"/>
              </a:ext>
            </a:extLst>
          </p:cNvPr>
          <p:cNvCxnSpPr>
            <a:cxnSpLocks/>
          </p:cNvCxnSpPr>
          <p:nvPr userDrawn="1"/>
        </p:nvCxnSpPr>
        <p:spPr>
          <a:xfrm flipV="1">
            <a:off x="10444788" y="2984874"/>
            <a:ext cx="0" cy="905688"/>
          </a:xfrm>
          <a:prstGeom prst="line">
            <a:avLst/>
          </a:prstGeom>
          <a:ln w="19050">
            <a:solidFill>
              <a:schemeClr val="accent6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Placeholder 59">
            <a:extLst>
              <a:ext uri="{FF2B5EF4-FFF2-40B4-BE49-F238E27FC236}">
                <a16:creationId xmlns:a16="http://schemas.microsoft.com/office/drawing/2014/main" id="{0AAAFC53-1D1E-7CD4-773D-D8D4E366ACF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55572" y="2562387"/>
            <a:ext cx="1347858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 b="1">
                <a:solidFill>
                  <a:srgbClr val="3C4D84"/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68" name="Text Placeholder 24">
            <a:extLst>
              <a:ext uri="{FF2B5EF4-FFF2-40B4-BE49-F238E27FC236}">
                <a16:creationId xmlns:a16="http://schemas.microsoft.com/office/drawing/2014/main" id="{C68455FB-0C5A-AF2A-AF25-9BAD8D6C7D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94126" y="4520535"/>
            <a:ext cx="1696661" cy="2862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400" b="1" i="0">
                <a:solidFill>
                  <a:srgbClr val="3C4D84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Subsection 1 Title</a:t>
            </a:r>
          </a:p>
        </p:txBody>
      </p:sp>
      <p:sp>
        <p:nvSpPr>
          <p:cNvPr id="69" name="Text Placeholder 24">
            <a:extLst>
              <a:ext uri="{FF2B5EF4-FFF2-40B4-BE49-F238E27FC236}">
                <a16:creationId xmlns:a16="http://schemas.microsoft.com/office/drawing/2014/main" id="{EBB1B81F-FA76-705E-5110-A7717F5240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612027" y="4958275"/>
            <a:ext cx="1692000" cy="9233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12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text: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endParaRPr lang="en-US"/>
          </a:p>
        </p:txBody>
      </p:sp>
      <p:sp>
        <p:nvSpPr>
          <p:cNvPr id="71" name="Text Placeholder 24">
            <a:extLst>
              <a:ext uri="{FF2B5EF4-FFF2-40B4-BE49-F238E27FC236}">
                <a16:creationId xmlns:a16="http://schemas.microsoft.com/office/drawing/2014/main" id="{DA3FA152-CE55-1BD5-B74B-311ADD0BB8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64542" y="1842396"/>
            <a:ext cx="1696468" cy="2862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400" b="1" i="0">
                <a:solidFill>
                  <a:srgbClr val="3C4D84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Subsection 1 Title</a:t>
            </a:r>
          </a:p>
        </p:txBody>
      </p:sp>
      <p:sp>
        <p:nvSpPr>
          <p:cNvPr id="72" name="Text Placeholder 24">
            <a:extLst>
              <a:ext uri="{FF2B5EF4-FFF2-40B4-BE49-F238E27FC236}">
                <a16:creationId xmlns:a16="http://schemas.microsoft.com/office/drawing/2014/main" id="{C810CF1A-8EA8-ABAB-2CCF-C18F9A9AB4F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74182" y="2332938"/>
            <a:ext cx="1692000" cy="9233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12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text: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endParaRPr lang="en-US"/>
          </a:p>
        </p:txBody>
      </p:sp>
      <p:sp>
        <p:nvSpPr>
          <p:cNvPr id="73" name="Text Placeholder 59">
            <a:extLst>
              <a:ext uri="{FF2B5EF4-FFF2-40B4-BE49-F238E27FC236}">
                <a16:creationId xmlns:a16="http://schemas.microsoft.com/office/drawing/2014/main" id="{C3680C7C-E88A-C648-B17A-9BCFBBC65F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046253" y="4898579"/>
            <a:ext cx="1347858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 b="1">
                <a:solidFill>
                  <a:srgbClr val="3C4D84"/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76" name="Text Placeholder 59">
            <a:extLst>
              <a:ext uri="{FF2B5EF4-FFF2-40B4-BE49-F238E27FC236}">
                <a16:creationId xmlns:a16="http://schemas.microsoft.com/office/drawing/2014/main" id="{CA8B65E4-7BE0-36C8-1EC9-9BFB35E30B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92730" y="2562387"/>
            <a:ext cx="1347858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 b="1">
                <a:solidFill>
                  <a:srgbClr val="3C4D84"/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77" name="Text Placeholder 24">
            <a:extLst>
              <a:ext uri="{FF2B5EF4-FFF2-40B4-BE49-F238E27FC236}">
                <a16:creationId xmlns:a16="http://schemas.microsoft.com/office/drawing/2014/main" id="{32B21A2A-D9A4-CA57-D5D3-B8B4FBD2B6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131284" y="4520535"/>
            <a:ext cx="1696661" cy="2862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400" b="1" i="0">
                <a:solidFill>
                  <a:srgbClr val="3C4D84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Subsection 1 Title</a:t>
            </a:r>
          </a:p>
        </p:txBody>
      </p:sp>
      <p:sp>
        <p:nvSpPr>
          <p:cNvPr id="78" name="Text Placeholder 24">
            <a:extLst>
              <a:ext uri="{FF2B5EF4-FFF2-40B4-BE49-F238E27FC236}">
                <a16:creationId xmlns:a16="http://schemas.microsoft.com/office/drawing/2014/main" id="{E690760E-7330-9E44-E325-91AF544D037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49185" y="4958275"/>
            <a:ext cx="1692000" cy="9233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12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text: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endParaRPr lang="en-US"/>
          </a:p>
        </p:txBody>
      </p:sp>
      <p:sp>
        <p:nvSpPr>
          <p:cNvPr id="89" name="Text Placeholder 24">
            <a:extLst>
              <a:ext uri="{FF2B5EF4-FFF2-40B4-BE49-F238E27FC236}">
                <a16:creationId xmlns:a16="http://schemas.microsoft.com/office/drawing/2014/main" id="{C8901CD6-477F-7611-1C98-30BA46BB509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2134" y="1842396"/>
            <a:ext cx="1696468" cy="2862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400" b="1" i="0">
                <a:solidFill>
                  <a:srgbClr val="3C4D84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Subsection 1 Title</a:t>
            </a:r>
          </a:p>
        </p:txBody>
      </p:sp>
      <p:sp>
        <p:nvSpPr>
          <p:cNvPr id="93" name="Text Placeholder 24">
            <a:extLst>
              <a:ext uri="{FF2B5EF4-FFF2-40B4-BE49-F238E27FC236}">
                <a16:creationId xmlns:a16="http://schemas.microsoft.com/office/drawing/2014/main" id="{8C2726D2-E2F6-E0E0-C1A4-3F8E500BA9D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11774" y="2332938"/>
            <a:ext cx="1692000" cy="9233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12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text: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endParaRPr lang="en-US"/>
          </a:p>
        </p:txBody>
      </p:sp>
      <p:sp>
        <p:nvSpPr>
          <p:cNvPr id="94" name="Text Placeholder 59">
            <a:extLst>
              <a:ext uri="{FF2B5EF4-FFF2-40B4-BE49-F238E27FC236}">
                <a16:creationId xmlns:a16="http://schemas.microsoft.com/office/drawing/2014/main" id="{3DF31945-14D5-E13C-327C-C3C0E6D19D8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83845" y="4898579"/>
            <a:ext cx="1347858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 b="1">
                <a:solidFill>
                  <a:srgbClr val="3C4D84"/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95" name="Text Placeholder 59">
            <a:extLst>
              <a:ext uri="{FF2B5EF4-FFF2-40B4-BE49-F238E27FC236}">
                <a16:creationId xmlns:a16="http://schemas.microsoft.com/office/drawing/2014/main" id="{BA929ED9-BDCD-B236-80F3-988A7D57E78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843898" y="2562387"/>
            <a:ext cx="1347858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 b="1">
                <a:solidFill>
                  <a:srgbClr val="3C4D84"/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96" name="Text Placeholder 24">
            <a:extLst>
              <a:ext uri="{FF2B5EF4-FFF2-40B4-BE49-F238E27FC236}">
                <a16:creationId xmlns:a16="http://schemas.microsoft.com/office/drawing/2014/main" id="{8F9F0300-7349-664E-D040-B012794A909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682452" y="4520535"/>
            <a:ext cx="1696661" cy="2862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400" b="1" i="0">
                <a:solidFill>
                  <a:srgbClr val="3C4D84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Subsection 1 Title</a:t>
            </a:r>
          </a:p>
        </p:txBody>
      </p:sp>
      <p:sp>
        <p:nvSpPr>
          <p:cNvPr id="97" name="Text Placeholder 24">
            <a:extLst>
              <a:ext uri="{FF2B5EF4-FFF2-40B4-BE49-F238E27FC236}">
                <a16:creationId xmlns:a16="http://schemas.microsoft.com/office/drawing/2014/main" id="{78514694-7CA9-E7B0-09F9-2024A6173EF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700353" y="4958275"/>
            <a:ext cx="1692000" cy="9233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12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text: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endParaRPr lang="en-US"/>
          </a:p>
        </p:txBody>
      </p:sp>
      <p:sp>
        <p:nvSpPr>
          <p:cNvPr id="98" name="Text Placeholder 24">
            <a:extLst>
              <a:ext uri="{FF2B5EF4-FFF2-40B4-BE49-F238E27FC236}">
                <a16:creationId xmlns:a16="http://schemas.microsoft.com/office/drawing/2014/main" id="{7A8A8CEF-6CFC-8E9E-4DC5-9D9C3A8D519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40421" y="1836752"/>
            <a:ext cx="1696468" cy="2862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1400" b="1" i="0">
                <a:solidFill>
                  <a:srgbClr val="3C4D84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Subsection 1 Title</a:t>
            </a:r>
          </a:p>
        </p:txBody>
      </p:sp>
      <p:sp>
        <p:nvSpPr>
          <p:cNvPr id="99" name="Text Placeholder 24">
            <a:extLst>
              <a:ext uri="{FF2B5EF4-FFF2-40B4-BE49-F238E27FC236}">
                <a16:creationId xmlns:a16="http://schemas.microsoft.com/office/drawing/2014/main" id="{9FA93A5A-BF0D-B109-A405-9CF35FB326C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50061" y="2327294"/>
            <a:ext cx="1692000" cy="92333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12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text: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 </a:t>
            </a:r>
            <a:r>
              <a:rPr lang="en-US" err="1"/>
              <a:t>eiusmod</a:t>
            </a:r>
            <a:r>
              <a:rPr lang="en-US"/>
              <a:t> </a:t>
            </a:r>
            <a:r>
              <a:rPr lang="en-US" err="1"/>
              <a:t>tempor</a:t>
            </a:r>
            <a:endParaRPr lang="en-US"/>
          </a:p>
        </p:txBody>
      </p:sp>
      <p:sp>
        <p:nvSpPr>
          <p:cNvPr id="100" name="Text Placeholder 59">
            <a:extLst>
              <a:ext uri="{FF2B5EF4-FFF2-40B4-BE49-F238E27FC236}">
                <a16:creationId xmlns:a16="http://schemas.microsoft.com/office/drawing/2014/main" id="{9516718B-8835-35A6-79B2-2F00F41F9F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122132" y="4903821"/>
            <a:ext cx="1347858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 b="1">
                <a:solidFill>
                  <a:srgbClr val="3C4D84"/>
                </a:solidFill>
                <a:latin typeface="+mj-lt"/>
              </a:defRPr>
            </a:lvl1pPr>
          </a:lstStyle>
          <a:p>
            <a:pPr lvl="0"/>
            <a:r>
              <a:rPr lang="en-US"/>
              <a:t>YEAR</a:t>
            </a:r>
          </a:p>
        </p:txBody>
      </p:sp>
      <p:sp>
        <p:nvSpPr>
          <p:cNvPr id="18" name="Title 5">
            <a:extLst>
              <a:ext uri="{FF2B5EF4-FFF2-40B4-BE49-F238E27FC236}">
                <a16:creationId xmlns:a16="http://schemas.microsoft.com/office/drawing/2014/main" id="{2A46C0B3-F4BB-A697-9E87-1E91C73E46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601" y="581608"/>
            <a:ext cx="10515600" cy="5909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lang="en-US" sz="3600" b="1" i="0" dirty="0">
                <a:solidFill>
                  <a:schemeClr val="tx2"/>
                </a:solidFill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Timeline Title</a:t>
            </a:r>
          </a:p>
        </p:txBody>
      </p:sp>
    </p:spTree>
    <p:extLst>
      <p:ext uri="{BB962C8B-B14F-4D97-AF65-F5344CB8AC3E}">
        <p14:creationId xmlns:p14="http://schemas.microsoft.com/office/powerpoint/2010/main" val="2839257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91">
            <a:extLst>
              <a:ext uri="{FF2B5EF4-FFF2-40B4-BE49-F238E27FC236}">
                <a16:creationId xmlns:a16="http://schemas.microsoft.com/office/drawing/2014/main" id="{F0BAFC52-204E-2313-E620-8CBB68B8D06F}"/>
              </a:ext>
            </a:extLst>
          </p:cNvPr>
          <p:cNvGrpSpPr>
            <a:grpSpLocks/>
          </p:cNvGrpSpPr>
          <p:nvPr userDrawn="1"/>
        </p:nvGrpSpPr>
        <p:grpSpPr>
          <a:xfrm>
            <a:off x="-1" y="3502625"/>
            <a:ext cx="12192001" cy="3355372"/>
            <a:chOff x="-1" y="3502625"/>
            <a:chExt cx="12192001" cy="3355372"/>
          </a:xfrm>
          <a:solidFill>
            <a:schemeClr val="bg2"/>
          </a:solidFill>
        </p:grpSpPr>
        <p:sp>
          <p:nvSpPr>
            <p:cNvPr id="62" name="Freeform 32">
              <a:extLst>
                <a:ext uri="{FF2B5EF4-FFF2-40B4-BE49-F238E27FC236}">
                  <a16:creationId xmlns:a16="http://schemas.microsoft.com/office/drawing/2014/main" id="{E5FA8999-48E3-7297-90AE-2C8083963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>
            <a:xfrm>
              <a:off x="11756758" y="3502625"/>
              <a:ext cx="435242" cy="3355372"/>
            </a:xfrm>
            <a:custGeom>
              <a:avLst/>
              <a:gdLst>
                <a:gd name="connsiteX0" fmla="*/ 435241 w 435241"/>
                <a:gd name="connsiteY0" fmla="*/ 0 h 3394146"/>
                <a:gd name="connsiteX1" fmla="*/ 435241 w 435241"/>
                <a:gd name="connsiteY1" fmla="*/ 3394146 h 3394146"/>
                <a:gd name="connsiteX2" fmla="*/ 0 w 435241"/>
                <a:gd name="connsiteY2" fmla="*/ 3394146 h 3394146"/>
                <a:gd name="connsiteX3" fmla="*/ 0 w 435241"/>
                <a:gd name="connsiteY3" fmla="*/ 523525 h 339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241" h="3394146">
                  <a:moveTo>
                    <a:pt x="435241" y="0"/>
                  </a:moveTo>
                  <a:lnTo>
                    <a:pt x="435241" y="3394146"/>
                  </a:lnTo>
                  <a:lnTo>
                    <a:pt x="0" y="3394146"/>
                  </a:lnTo>
                  <a:lnTo>
                    <a:pt x="0" y="52352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916C38E7-9FFC-57A3-BDE2-CF1F3D3D7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>
            <a:xfrm flipH="1">
              <a:off x="-1" y="3502625"/>
              <a:ext cx="435241" cy="3355369"/>
            </a:xfrm>
            <a:custGeom>
              <a:avLst/>
              <a:gdLst>
                <a:gd name="connsiteX0" fmla="*/ 435241 w 435241"/>
                <a:gd name="connsiteY0" fmla="*/ 0 h 3394146"/>
                <a:gd name="connsiteX1" fmla="*/ 435241 w 435241"/>
                <a:gd name="connsiteY1" fmla="*/ 3394146 h 3394146"/>
                <a:gd name="connsiteX2" fmla="*/ 0 w 435241"/>
                <a:gd name="connsiteY2" fmla="*/ 3394146 h 3394146"/>
                <a:gd name="connsiteX3" fmla="*/ 0 w 435241"/>
                <a:gd name="connsiteY3" fmla="*/ 523525 h 339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241" h="3394146">
                  <a:moveTo>
                    <a:pt x="435241" y="0"/>
                  </a:moveTo>
                  <a:lnTo>
                    <a:pt x="435241" y="3394146"/>
                  </a:lnTo>
                  <a:lnTo>
                    <a:pt x="0" y="3394146"/>
                  </a:lnTo>
                  <a:lnTo>
                    <a:pt x="0" y="52352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249CD4F-D17A-F66C-C18B-18340F938664}"/>
                </a:ext>
              </a:extLst>
            </p:cNvPr>
            <p:cNvSpPr>
              <a:spLocks/>
            </p:cNvSpPr>
            <p:nvPr userDrawn="1"/>
          </p:nvSpPr>
          <p:spPr>
            <a:xfrm>
              <a:off x="1" y="6594071"/>
              <a:ext cx="12191999" cy="2635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ECF4067-51DF-1AB0-CD72-0B0EA0712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1999" cy="35026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DC2FA13-E3A5-C60D-ED44-88227E78ADFC}"/>
              </a:ext>
            </a:extLst>
          </p:cNvPr>
          <p:cNvSpPr>
            <a:spLocks/>
          </p:cNvSpPr>
          <p:nvPr userDrawn="1"/>
        </p:nvSpPr>
        <p:spPr>
          <a:xfrm>
            <a:off x="205961" y="201297"/>
            <a:ext cx="11780078" cy="6455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D05CDA-DE81-8058-84B3-7B3AB498D97B}"/>
              </a:ext>
            </a:extLst>
          </p:cNvPr>
          <p:cNvSpPr/>
          <p:nvPr userDrawn="1"/>
        </p:nvSpPr>
        <p:spPr>
          <a:xfrm>
            <a:off x="11854543" y="6574971"/>
            <a:ext cx="337456" cy="283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39E22DA-A011-2797-031D-DA3B47E9DBF2}"/>
              </a:ext>
            </a:extLst>
          </p:cNvPr>
          <p:cNvSpPr txBox="1">
            <a:spLocks/>
          </p:cNvSpPr>
          <p:nvPr userDrawn="1"/>
        </p:nvSpPr>
        <p:spPr>
          <a:xfrm>
            <a:off x="10058400" y="6657340"/>
            <a:ext cx="2133600" cy="1727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B9BE49F-ED5E-4B69-A794-E61762516069}" type="slidenum">
              <a:rPr lang="en-US" sz="1100" b="1" smtClean="0">
                <a:solidFill>
                  <a:srgbClr val="161C54"/>
                </a:solidFill>
              </a:rPr>
              <a:pPr algn="r"/>
              <a:t>‹#›</a:t>
            </a:fld>
            <a:endParaRPr lang="en-US" sz="1100" b="1">
              <a:solidFill>
                <a:srgbClr val="161C54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05000C-38EC-8F6C-3FD1-91A101CFE0AB}"/>
              </a:ext>
            </a:extLst>
          </p:cNvPr>
          <p:cNvSpPr/>
          <p:nvPr userDrawn="1"/>
        </p:nvSpPr>
        <p:spPr>
          <a:xfrm>
            <a:off x="1092455" y="1849734"/>
            <a:ext cx="2886084" cy="3953821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E5FB6F-9FD6-FDEE-5177-E734461D8921}"/>
              </a:ext>
            </a:extLst>
          </p:cNvPr>
          <p:cNvSpPr/>
          <p:nvPr userDrawn="1"/>
        </p:nvSpPr>
        <p:spPr>
          <a:xfrm>
            <a:off x="4684390" y="1847243"/>
            <a:ext cx="2886084" cy="395382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9BC1D6-BCC1-73C2-E3C7-B057D3D50A89}"/>
              </a:ext>
            </a:extLst>
          </p:cNvPr>
          <p:cNvSpPr/>
          <p:nvPr userDrawn="1"/>
        </p:nvSpPr>
        <p:spPr>
          <a:xfrm>
            <a:off x="8196255" y="1845589"/>
            <a:ext cx="2886084" cy="395382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9792EE7E-13BA-D701-2ED9-71D3A7F95EC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274323" y="1958020"/>
            <a:ext cx="2557447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E3A9C00-0AEF-CE3A-A6A6-7C16276E4BF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817275" y="1958020"/>
            <a:ext cx="2557447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D4B20A3A-E301-3651-5A36-161FF97E860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360574" y="1957571"/>
            <a:ext cx="2557447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 b="0" i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A4CAE5F-3783-FC80-F46A-4B5F2CD8A48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97704" y="4508027"/>
            <a:ext cx="1675586" cy="115250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CFE2CBE2-06BF-2D68-138C-827FA296AE3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5289639" y="4508027"/>
            <a:ext cx="1675586" cy="115250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2" name="Picture Placeholder 18">
            <a:extLst>
              <a:ext uri="{FF2B5EF4-FFF2-40B4-BE49-F238E27FC236}">
                <a16:creationId xmlns:a16="http://schemas.microsoft.com/office/drawing/2014/main" id="{E9D782DB-1ED2-EB70-2C34-2056678FEC4A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8801505" y="4508027"/>
            <a:ext cx="1675586" cy="115250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62FCA5E-6CA3-77D8-4B1B-BD91E65A16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601" y="581608"/>
            <a:ext cx="10515600" cy="5909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lang="en-US" sz="3600" b="1" i="0" dirty="0">
                <a:solidFill>
                  <a:schemeClr val="tx2"/>
                </a:solidFill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Insert Title</a:t>
            </a:r>
          </a:p>
        </p:txBody>
      </p:sp>
    </p:spTree>
    <p:extLst>
      <p:ext uri="{BB962C8B-B14F-4D97-AF65-F5344CB8AC3E}">
        <p14:creationId xmlns:p14="http://schemas.microsoft.com/office/powerpoint/2010/main" val="211868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91">
            <a:extLst>
              <a:ext uri="{FF2B5EF4-FFF2-40B4-BE49-F238E27FC236}">
                <a16:creationId xmlns:a16="http://schemas.microsoft.com/office/drawing/2014/main" id="{F0BAFC52-204E-2313-E620-8CBB68B8D06F}"/>
              </a:ext>
            </a:extLst>
          </p:cNvPr>
          <p:cNvGrpSpPr>
            <a:grpSpLocks/>
          </p:cNvGrpSpPr>
          <p:nvPr userDrawn="1"/>
        </p:nvGrpSpPr>
        <p:grpSpPr>
          <a:xfrm>
            <a:off x="-1" y="3502625"/>
            <a:ext cx="12192001" cy="3355372"/>
            <a:chOff x="-1" y="3502625"/>
            <a:chExt cx="12192001" cy="3355372"/>
          </a:xfrm>
          <a:solidFill>
            <a:schemeClr val="bg2"/>
          </a:solidFill>
        </p:grpSpPr>
        <p:sp>
          <p:nvSpPr>
            <p:cNvPr id="62" name="Freeform 32">
              <a:extLst>
                <a:ext uri="{FF2B5EF4-FFF2-40B4-BE49-F238E27FC236}">
                  <a16:creationId xmlns:a16="http://schemas.microsoft.com/office/drawing/2014/main" id="{E5FA8999-48E3-7297-90AE-2C8083963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>
            <a:xfrm>
              <a:off x="11756758" y="3502625"/>
              <a:ext cx="435242" cy="3355372"/>
            </a:xfrm>
            <a:custGeom>
              <a:avLst/>
              <a:gdLst>
                <a:gd name="connsiteX0" fmla="*/ 435241 w 435241"/>
                <a:gd name="connsiteY0" fmla="*/ 0 h 3394146"/>
                <a:gd name="connsiteX1" fmla="*/ 435241 w 435241"/>
                <a:gd name="connsiteY1" fmla="*/ 3394146 h 3394146"/>
                <a:gd name="connsiteX2" fmla="*/ 0 w 435241"/>
                <a:gd name="connsiteY2" fmla="*/ 3394146 h 3394146"/>
                <a:gd name="connsiteX3" fmla="*/ 0 w 435241"/>
                <a:gd name="connsiteY3" fmla="*/ 523525 h 339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241" h="3394146">
                  <a:moveTo>
                    <a:pt x="435241" y="0"/>
                  </a:moveTo>
                  <a:lnTo>
                    <a:pt x="435241" y="3394146"/>
                  </a:lnTo>
                  <a:lnTo>
                    <a:pt x="0" y="3394146"/>
                  </a:lnTo>
                  <a:lnTo>
                    <a:pt x="0" y="52352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916C38E7-9FFC-57A3-BDE2-CF1F3D3D7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/>
          </p:nvSpPr>
          <p:spPr>
            <a:xfrm flipH="1">
              <a:off x="-1" y="3502625"/>
              <a:ext cx="435241" cy="3355369"/>
            </a:xfrm>
            <a:custGeom>
              <a:avLst/>
              <a:gdLst>
                <a:gd name="connsiteX0" fmla="*/ 435241 w 435241"/>
                <a:gd name="connsiteY0" fmla="*/ 0 h 3394146"/>
                <a:gd name="connsiteX1" fmla="*/ 435241 w 435241"/>
                <a:gd name="connsiteY1" fmla="*/ 3394146 h 3394146"/>
                <a:gd name="connsiteX2" fmla="*/ 0 w 435241"/>
                <a:gd name="connsiteY2" fmla="*/ 3394146 h 3394146"/>
                <a:gd name="connsiteX3" fmla="*/ 0 w 435241"/>
                <a:gd name="connsiteY3" fmla="*/ 523525 h 339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241" h="3394146">
                  <a:moveTo>
                    <a:pt x="435241" y="0"/>
                  </a:moveTo>
                  <a:lnTo>
                    <a:pt x="435241" y="3394146"/>
                  </a:lnTo>
                  <a:lnTo>
                    <a:pt x="0" y="3394146"/>
                  </a:lnTo>
                  <a:lnTo>
                    <a:pt x="0" y="52352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249CD4F-D17A-F66C-C18B-18340F938664}"/>
                </a:ext>
              </a:extLst>
            </p:cNvPr>
            <p:cNvSpPr>
              <a:spLocks/>
            </p:cNvSpPr>
            <p:nvPr userDrawn="1"/>
          </p:nvSpPr>
          <p:spPr>
            <a:xfrm>
              <a:off x="1" y="6594071"/>
              <a:ext cx="12191999" cy="26356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BECF4067-51DF-1AB0-CD72-0B0EA0712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1999" cy="35026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DC2FA13-E3A5-C60D-ED44-88227E78ADFC}"/>
              </a:ext>
            </a:extLst>
          </p:cNvPr>
          <p:cNvSpPr>
            <a:spLocks/>
          </p:cNvSpPr>
          <p:nvPr userDrawn="1"/>
        </p:nvSpPr>
        <p:spPr>
          <a:xfrm>
            <a:off x="205961" y="201297"/>
            <a:ext cx="11780078" cy="6455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D05CDA-DE81-8058-84B3-7B3AB498D97B}"/>
              </a:ext>
            </a:extLst>
          </p:cNvPr>
          <p:cNvSpPr/>
          <p:nvPr userDrawn="1"/>
        </p:nvSpPr>
        <p:spPr>
          <a:xfrm>
            <a:off x="11854543" y="6574971"/>
            <a:ext cx="337456" cy="283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39E22DA-A011-2797-031D-DA3B47E9DBF2}"/>
              </a:ext>
            </a:extLst>
          </p:cNvPr>
          <p:cNvSpPr txBox="1">
            <a:spLocks/>
          </p:cNvSpPr>
          <p:nvPr userDrawn="1"/>
        </p:nvSpPr>
        <p:spPr>
          <a:xfrm>
            <a:off x="10058400" y="6612895"/>
            <a:ext cx="2133600" cy="2616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B9BE49F-ED5E-4B69-A794-E61762516069}" type="slidenum">
              <a:rPr lang="en-US" sz="1100" b="1" smtClean="0">
                <a:solidFill>
                  <a:srgbClr val="161C54"/>
                </a:solidFill>
              </a:rPr>
              <a:pPr algn="r"/>
              <a:t>‹#›</a:t>
            </a:fld>
            <a:endParaRPr lang="en-US" sz="1100" b="1">
              <a:solidFill>
                <a:srgbClr val="161C54"/>
              </a:solidFill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7A4CAE5F-3783-FC80-F46A-4B5F2CD8A481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533214" y="1630385"/>
            <a:ext cx="2955255" cy="481862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FF65E9-0C5F-44F5-71D5-710D755EED24}"/>
              </a:ext>
            </a:extLst>
          </p:cNvPr>
          <p:cNvGrpSpPr/>
          <p:nvPr userDrawn="1"/>
        </p:nvGrpSpPr>
        <p:grpSpPr>
          <a:xfrm>
            <a:off x="3667276" y="1907722"/>
            <a:ext cx="8105170" cy="1162374"/>
            <a:chOff x="3699932" y="1276350"/>
            <a:chExt cx="8105170" cy="116237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7E69F14-175C-26E1-9BA2-2E2466CFC095}"/>
                </a:ext>
              </a:extLst>
            </p:cNvPr>
            <p:cNvSpPr/>
            <p:nvPr userDrawn="1"/>
          </p:nvSpPr>
          <p:spPr>
            <a:xfrm>
              <a:off x="3699932" y="1276350"/>
              <a:ext cx="698618" cy="1162374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b="1">
                  <a:solidFill>
                    <a:schemeClr val="bg1"/>
                  </a:solidFill>
                  <a:latin typeface="Avenir Next LT Pro Demi" panose="020B0704020202020204" pitchFamily="34" charset="0"/>
                </a:rPr>
                <a:t>1.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0A14D9B-7339-1642-6374-A210A8449417}"/>
                </a:ext>
              </a:extLst>
            </p:cNvPr>
            <p:cNvSpPr/>
            <p:nvPr userDrawn="1"/>
          </p:nvSpPr>
          <p:spPr>
            <a:xfrm>
              <a:off x="4398551" y="1277953"/>
              <a:ext cx="7406551" cy="1157566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74320" rtlCol="0" anchor="ctr"/>
            <a:lstStyle/>
            <a:p>
              <a:pPr>
                <a:lnSpc>
                  <a:spcPct val="90000"/>
                </a:lnSpc>
              </a:pPr>
              <a:endParaRPr lang="en-US" sz="2800" b="1" u="sng">
                <a:solidFill>
                  <a:srgbClr val="015EA3"/>
                </a:solidFill>
                <a:latin typeface="Avenir Next LT Pro Demi" panose="020B0704020202020204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E40E906-FE41-7C62-0DE2-6259831F2EB5}"/>
              </a:ext>
            </a:extLst>
          </p:cNvPr>
          <p:cNvGrpSpPr/>
          <p:nvPr userDrawn="1"/>
        </p:nvGrpSpPr>
        <p:grpSpPr>
          <a:xfrm>
            <a:off x="3667276" y="3465004"/>
            <a:ext cx="8102557" cy="1157567"/>
            <a:chOff x="3699932" y="2550603"/>
            <a:chExt cx="8102557" cy="115756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8478099-D648-4B9C-5480-46E412FBB773}"/>
                </a:ext>
              </a:extLst>
            </p:cNvPr>
            <p:cNvSpPr/>
            <p:nvPr userDrawn="1"/>
          </p:nvSpPr>
          <p:spPr>
            <a:xfrm>
              <a:off x="3699932" y="2550603"/>
              <a:ext cx="698618" cy="115756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b="1">
                  <a:solidFill>
                    <a:schemeClr val="bg1"/>
                  </a:solidFill>
                  <a:latin typeface="Avenir Next LT Pro Demi" panose="020B0704020202020204" pitchFamily="34" charset="0"/>
                </a:rPr>
                <a:t>2.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26947DE-182C-ADB8-F40A-D9960CBA11AE}"/>
                </a:ext>
              </a:extLst>
            </p:cNvPr>
            <p:cNvSpPr/>
            <p:nvPr userDrawn="1"/>
          </p:nvSpPr>
          <p:spPr>
            <a:xfrm>
              <a:off x="4395938" y="2550603"/>
              <a:ext cx="7406551" cy="1157567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74320" rtlCol="0" anchor="ctr"/>
            <a:lstStyle/>
            <a:p>
              <a:pPr>
                <a:lnSpc>
                  <a:spcPct val="90000"/>
                </a:lnSpc>
              </a:pPr>
              <a:endParaRPr lang="en-US" sz="2800" b="1">
                <a:solidFill>
                  <a:schemeClr val="tx1"/>
                </a:solidFill>
                <a:latin typeface="Avenir Next LT Pro Demi" panose="020B0704020202020204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D2CE8F7-B1F5-4C30-632C-C305134EC4BE}"/>
              </a:ext>
            </a:extLst>
          </p:cNvPr>
          <p:cNvGrpSpPr/>
          <p:nvPr userDrawn="1"/>
        </p:nvGrpSpPr>
        <p:grpSpPr>
          <a:xfrm>
            <a:off x="3667276" y="5017479"/>
            <a:ext cx="8101250" cy="1157567"/>
            <a:chOff x="3699932" y="3820049"/>
            <a:chExt cx="8101250" cy="115756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2741F4F-360C-9355-59D0-42F88248E8C4}"/>
                </a:ext>
              </a:extLst>
            </p:cNvPr>
            <p:cNvSpPr/>
            <p:nvPr userDrawn="1"/>
          </p:nvSpPr>
          <p:spPr>
            <a:xfrm>
              <a:off x="3699932" y="3820049"/>
              <a:ext cx="698618" cy="1157567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b="1">
                  <a:solidFill>
                    <a:schemeClr val="bg1"/>
                  </a:solidFill>
                  <a:latin typeface="Avenir Next LT Pro Demi" panose="020B0704020202020204" pitchFamily="34" charset="0"/>
                </a:rPr>
                <a:t>3.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5DA3D6B-83BF-25FA-4206-F7C808DEA750}"/>
                </a:ext>
              </a:extLst>
            </p:cNvPr>
            <p:cNvSpPr/>
            <p:nvPr userDrawn="1"/>
          </p:nvSpPr>
          <p:spPr>
            <a:xfrm>
              <a:off x="4394631" y="3820049"/>
              <a:ext cx="7406551" cy="1157567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74320" rtlCol="0" anchor="ctr"/>
            <a:lstStyle/>
            <a:p>
              <a:pPr>
                <a:lnSpc>
                  <a:spcPct val="90000"/>
                </a:lnSpc>
              </a:pPr>
              <a:endParaRPr lang="en-US" sz="2800" b="1" spc="-50">
                <a:solidFill>
                  <a:schemeClr val="tx1"/>
                </a:solidFill>
                <a:latin typeface="Avenir Next LT Pro Demi" panose="020B0704020202020204" pitchFamily="34" charset="0"/>
                <a:cs typeface="Segoe UI Semibold" panose="020B0702040204020203" pitchFamily="34" charset="0"/>
              </a:endParaRPr>
            </a:p>
          </p:txBody>
        </p:sp>
      </p:grp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D4B20A3A-E301-3651-5A36-161FF97E860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626429" y="3831420"/>
            <a:ext cx="6813819" cy="424732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l">
              <a:buNone/>
              <a:defRPr sz="2400" b="0" i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FE616AE8-D1FA-DB77-7B01-8D3F3A36915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626429" y="2285905"/>
            <a:ext cx="6813819" cy="424732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l">
              <a:buNone/>
              <a:defRPr sz="2400" b="0" i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0" name="Text Placeholder 24">
            <a:extLst>
              <a:ext uri="{FF2B5EF4-FFF2-40B4-BE49-F238E27FC236}">
                <a16:creationId xmlns:a16="http://schemas.microsoft.com/office/drawing/2014/main" id="{E3CEF0A1-7AD3-0229-D020-9BFAB89218E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26429" y="5383895"/>
            <a:ext cx="6813819" cy="424732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l">
              <a:buNone/>
              <a:defRPr sz="2400" b="0" i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E8680FB7-831F-CD88-CFF5-7D25E366E4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5601" y="581608"/>
            <a:ext cx="10515600" cy="59093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lang="en-US" sz="3600" b="1" i="0" dirty="0">
                <a:solidFill>
                  <a:schemeClr val="tx2"/>
                </a:solidFill>
                <a:ea typeface="+mn-ea"/>
                <a:cs typeface="Segoe UI" panose="020B0502040204020203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91876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- Theme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9D9D162-EA7E-21E0-0CC2-12D0F295917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C4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90FF8D-B9D8-F75C-BC69-A514DDF1C4E1}"/>
              </a:ext>
            </a:extLst>
          </p:cNvPr>
          <p:cNvSpPr/>
          <p:nvPr userDrawn="1"/>
        </p:nvSpPr>
        <p:spPr>
          <a:xfrm>
            <a:off x="11854543" y="6574971"/>
            <a:ext cx="337456" cy="283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93C355C-D36E-787C-F590-917FF051F8B8}"/>
              </a:ext>
            </a:extLst>
          </p:cNvPr>
          <p:cNvSpPr txBox="1">
            <a:spLocks/>
          </p:cNvSpPr>
          <p:nvPr userDrawn="1"/>
        </p:nvSpPr>
        <p:spPr>
          <a:xfrm>
            <a:off x="10058400" y="6612895"/>
            <a:ext cx="2133600" cy="2616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B9BE49F-ED5E-4B69-A794-E61762516069}" type="slidenum">
              <a:rPr lang="en-US" sz="1100" b="1" smtClean="0">
                <a:solidFill>
                  <a:srgbClr val="161C54"/>
                </a:solidFill>
              </a:rPr>
              <a:pPr algn="r"/>
              <a:t>‹#›</a:t>
            </a:fld>
            <a:endParaRPr lang="en-US" sz="1100" b="1">
              <a:solidFill>
                <a:srgbClr val="161C54"/>
              </a:solidFill>
            </a:endParaRPr>
          </a:p>
        </p:txBody>
      </p:sp>
      <p:sp>
        <p:nvSpPr>
          <p:cNvPr id="6" name="Graphic 6">
            <a:extLst>
              <a:ext uri="{FF2B5EF4-FFF2-40B4-BE49-F238E27FC236}">
                <a16:creationId xmlns:a16="http://schemas.microsoft.com/office/drawing/2014/main" id="{4204C0AA-CE95-D627-D718-CD91794067A1}"/>
              </a:ext>
            </a:extLst>
          </p:cNvPr>
          <p:cNvSpPr/>
          <p:nvPr userDrawn="1"/>
        </p:nvSpPr>
        <p:spPr>
          <a:xfrm>
            <a:off x="836579" y="1322963"/>
            <a:ext cx="4027251" cy="4221804"/>
          </a:xfrm>
          <a:custGeom>
            <a:avLst/>
            <a:gdLst>
              <a:gd name="connsiteX0" fmla="*/ 1472548 w 2006579"/>
              <a:gd name="connsiteY0" fmla="*/ 1384442 h 2074792"/>
              <a:gd name="connsiteX1" fmla="*/ 1453879 w 2006579"/>
              <a:gd name="connsiteY1" fmla="*/ 1397110 h 2074792"/>
              <a:gd name="connsiteX2" fmla="*/ 1448926 w 2006579"/>
              <a:gd name="connsiteY2" fmla="*/ 1404921 h 2074792"/>
              <a:gd name="connsiteX3" fmla="*/ 1378250 w 2006579"/>
              <a:gd name="connsiteY3" fmla="*/ 1502361 h 2074792"/>
              <a:gd name="connsiteX4" fmla="*/ 1350533 w 2006579"/>
              <a:gd name="connsiteY4" fmla="*/ 1537509 h 2074792"/>
              <a:gd name="connsiteX5" fmla="*/ 1342246 w 2006579"/>
              <a:gd name="connsiteY5" fmla="*/ 1539509 h 2074792"/>
              <a:gd name="connsiteX6" fmla="*/ 1341674 w 2006579"/>
              <a:gd name="connsiteY6" fmla="*/ 1552939 h 2074792"/>
              <a:gd name="connsiteX7" fmla="*/ 1306337 w 2006579"/>
              <a:gd name="connsiteY7" fmla="*/ 1667334 h 2074792"/>
              <a:gd name="connsiteX8" fmla="*/ 1294049 w 2006579"/>
              <a:gd name="connsiteY8" fmla="*/ 1723437 h 2074792"/>
              <a:gd name="connsiteX9" fmla="*/ 1309004 w 2006579"/>
              <a:gd name="connsiteY9" fmla="*/ 1777538 h 2074792"/>
              <a:gd name="connsiteX10" fmla="*/ 1291192 w 2006579"/>
              <a:gd name="connsiteY10" fmla="*/ 1785349 h 2074792"/>
              <a:gd name="connsiteX11" fmla="*/ 1236995 w 2006579"/>
              <a:gd name="connsiteY11" fmla="*/ 1798970 h 2074792"/>
              <a:gd name="connsiteX12" fmla="*/ 1220326 w 2006579"/>
              <a:gd name="connsiteY12" fmla="*/ 1806304 h 2074792"/>
              <a:gd name="connsiteX13" fmla="*/ 1219754 w 2006579"/>
              <a:gd name="connsiteY13" fmla="*/ 1843928 h 2074792"/>
              <a:gd name="connsiteX14" fmla="*/ 1233470 w 2006579"/>
              <a:gd name="connsiteY14" fmla="*/ 1881361 h 2074792"/>
              <a:gd name="connsiteX15" fmla="*/ 1138125 w 2006579"/>
              <a:gd name="connsiteY15" fmla="*/ 1882218 h 2074792"/>
              <a:gd name="connsiteX16" fmla="*/ 1030969 w 2006579"/>
              <a:gd name="connsiteY16" fmla="*/ 1929843 h 2074792"/>
              <a:gd name="connsiteX17" fmla="*/ 1013729 w 2006579"/>
              <a:gd name="connsiteY17" fmla="*/ 1918794 h 2074792"/>
              <a:gd name="connsiteX18" fmla="*/ 1000679 w 2006579"/>
              <a:gd name="connsiteY18" fmla="*/ 1930986 h 2074792"/>
              <a:gd name="connsiteX19" fmla="*/ 974962 w 2006579"/>
              <a:gd name="connsiteY19" fmla="*/ 1897268 h 2074792"/>
              <a:gd name="connsiteX20" fmla="*/ 957150 w 2006579"/>
              <a:gd name="connsiteY20" fmla="*/ 1853834 h 2074792"/>
              <a:gd name="connsiteX21" fmla="*/ 930956 w 2006579"/>
              <a:gd name="connsiteY21" fmla="*/ 1708863 h 2074792"/>
              <a:gd name="connsiteX22" fmla="*/ 914192 w 2006579"/>
              <a:gd name="connsiteY22" fmla="*/ 1697052 h 2074792"/>
              <a:gd name="connsiteX23" fmla="*/ 904096 w 2006579"/>
              <a:gd name="connsiteY23" fmla="*/ 1680765 h 2074792"/>
              <a:gd name="connsiteX24" fmla="*/ 851994 w 2006579"/>
              <a:gd name="connsiteY24" fmla="*/ 1662000 h 2074792"/>
              <a:gd name="connsiteX25" fmla="*/ 778080 w 2006579"/>
              <a:gd name="connsiteY25" fmla="*/ 1585800 h 2074792"/>
              <a:gd name="connsiteX26" fmla="*/ 747695 w 2006579"/>
              <a:gd name="connsiteY26" fmla="*/ 1547986 h 2074792"/>
              <a:gd name="connsiteX27" fmla="*/ 783128 w 2006579"/>
              <a:gd name="connsiteY27" fmla="*/ 1408350 h 2074792"/>
              <a:gd name="connsiteX28" fmla="*/ 788558 w 2006579"/>
              <a:gd name="connsiteY28" fmla="*/ 1380822 h 2074792"/>
              <a:gd name="connsiteX29" fmla="*/ 800178 w 2006579"/>
              <a:gd name="connsiteY29" fmla="*/ 1365963 h 2074792"/>
              <a:gd name="connsiteX30" fmla="*/ 793987 w 2006579"/>
              <a:gd name="connsiteY30" fmla="*/ 1356534 h 2074792"/>
              <a:gd name="connsiteX31" fmla="*/ 731312 w 2006579"/>
              <a:gd name="connsiteY31" fmla="*/ 1331864 h 2074792"/>
              <a:gd name="connsiteX32" fmla="*/ 683973 w 2006579"/>
              <a:gd name="connsiteY32" fmla="*/ 1345199 h 2074792"/>
              <a:gd name="connsiteX33" fmla="*/ 652731 w 2006579"/>
              <a:gd name="connsiteY33" fmla="*/ 1234613 h 2074792"/>
              <a:gd name="connsiteX34" fmla="*/ 600153 w 2006579"/>
              <a:gd name="connsiteY34" fmla="*/ 1189656 h 2074792"/>
              <a:gd name="connsiteX35" fmla="*/ 551004 w 2006579"/>
              <a:gd name="connsiteY35" fmla="*/ 1137173 h 2074792"/>
              <a:gd name="connsiteX36" fmla="*/ 498712 w 2006579"/>
              <a:gd name="connsiteY36" fmla="*/ 1057544 h 2074792"/>
              <a:gd name="connsiteX37" fmla="*/ 484996 w 2006579"/>
              <a:gd name="connsiteY37" fmla="*/ 1019063 h 2074792"/>
              <a:gd name="connsiteX38" fmla="*/ 475852 w 2006579"/>
              <a:gd name="connsiteY38" fmla="*/ 987630 h 2074792"/>
              <a:gd name="connsiteX39" fmla="*/ 484139 w 2006579"/>
              <a:gd name="connsiteY39" fmla="*/ 898381 h 2074792"/>
              <a:gd name="connsiteX40" fmla="*/ 501950 w 2006579"/>
              <a:gd name="connsiteY40" fmla="*/ 871235 h 2074792"/>
              <a:gd name="connsiteX41" fmla="*/ 498426 w 2006579"/>
              <a:gd name="connsiteY41" fmla="*/ 829706 h 2074792"/>
              <a:gd name="connsiteX42" fmla="*/ 539765 w 2006579"/>
              <a:gd name="connsiteY42" fmla="*/ 805893 h 2074792"/>
              <a:gd name="connsiteX43" fmla="*/ 571007 w 2006579"/>
              <a:gd name="connsiteY43" fmla="*/ 758173 h 2074792"/>
              <a:gd name="connsiteX44" fmla="*/ 608630 w 2006579"/>
              <a:gd name="connsiteY44" fmla="*/ 705500 h 2074792"/>
              <a:gd name="connsiteX45" fmla="*/ 601296 w 2006579"/>
              <a:gd name="connsiteY45" fmla="*/ 567768 h 2074792"/>
              <a:gd name="connsiteX46" fmla="*/ 679306 w 2006579"/>
              <a:gd name="connsiteY46" fmla="*/ 553195 h 2074792"/>
              <a:gd name="connsiteX47" fmla="*/ 735789 w 2006579"/>
              <a:gd name="connsiteY47" fmla="*/ 520334 h 2074792"/>
              <a:gd name="connsiteX48" fmla="*/ 749791 w 2006579"/>
              <a:gd name="connsiteY48" fmla="*/ 491092 h 2074792"/>
              <a:gd name="connsiteX49" fmla="*/ 787034 w 2006579"/>
              <a:gd name="connsiteY49" fmla="*/ 432227 h 2074792"/>
              <a:gd name="connsiteX50" fmla="*/ 775032 w 2006579"/>
              <a:gd name="connsiteY50" fmla="*/ 344883 h 2074792"/>
              <a:gd name="connsiteX51" fmla="*/ 729407 w 2006579"/>
              <a:gd name="connsiteY51" fmla="*/ 292210 h 2074792"/>
              <a:gd name="connsiteX52" fmla="*/ 726074 w 2006579"/>
              <a:gd name="connsiteY52" fmla="*/ 289257 h 2074792"/>
              <a:gd name="connsiteX53" fmla="*/ 698261 w 2006579"/>
              <a:gd name="connsiteY53" fmla="*/ 270112 h 2074792"/>
              <a:gd name="connsiteX54" fmla="*/ 690355 w 2006579"/>
              <a:gd name="connsiteY54" fmla="*/ 263349 h 2074792"/>
              <a:gd name="connsiteX55" fmla="*/ 682449 w 2006579"/>
              <a:gd name="connsiteY55" fmla="*/ 255443 h 2074792"/>
              <a:gd name="connsiteX56" fmla="*/ 677687 w 2006579"/>
              <a:gd name="connsiteY56" fmla="*/ 250205 h 2074792"/>
              <a:gd name="connsiteX57" fmla="*/ 685402 w 2006579"/>
              <a:gd name="connsiteY57" fmla="*/ 242013 h 2074792"/>
              <a:gd name="connsiteX58" fmla="*/ 1377012 w 2006579"/>
              <a:gd name="connsiteY58" fmla="*/ 241727 h 2074792"/>
              <a:gd name="connsiteX59" fmla="*/ 1377012 w 2006579"/>
              <a:gd name="connsiteY59" fmla="*/ 254586 h 2074792"/>
              <a:gd name="connsiteX60" fmla="*/ 1376155 w 2006579"/>
              <a:gd name="connsiteY60" fmla="*/ 266492 h 2074792"/>
              <a:gd name="connsiteX61" fmla="*/ 1376155 w 2006579"/>
              <a:gd name="connsiteY61" fmla="*/ 289829 h 2074792"/>
              <a:gd name="connsiteX62" fmla="*/ 1380155 w 2006579"/>
              <a:gd name="connsiteY62" fmla="*/ 322785 h 2074792"/>
              <a:gd name="connsiteX63" fmla="*/ 1380822 w 2006579"/>
              <a:gd name="connsiteY63" fmla="*/ 326119 h 2074792"/>
              <a:gd name="connsiteX64" fmla="*/ 1402063 w 2006579"/>
              <a:gd name="connsiteY64" fmla="*/ 365838 h 2074792"/>
              <a:gd name="connsiteX65" fmla="*/ 1405111 w 2006579"/>
              <a:gd name="connsiteY65" fmla="*/ 370315 h 2074792"/>
              <a:gd name="connsiteX66" fmla="*/ 1414731 w 2006579"/>
              <a:gd name="connsiteY66" fmla="*/ 398795 h 2074792"/>
              <a:gd name="connsiteX67" fmla="*/ 1423018 w 2006579"/>
              <a:gd name="connsiteY67" fmla="*/ 426417 h 2074792"/>
              <a:gd name="connsiteX68" fmla="*/ 1438734 w 2006579"/>
              <a:gd name="connsiteY68" fmla="*/ 467946 h 2074792"/>
              <a:gd name="connsiteX69" fmla="*/ 1440639 w 2006579"/>
              <a:gd name="connsiteY69" fmla="*/ 471185 h 2074792"/>
              <a:gd name="connsiteX70" fmla="*/ 1444925 w 2006579"/>
              <a:gd name="connsiteY70" fmla="*/ 482519 h 2074792"/>
              <a:gd name="connsiteX71" fmla="*/ 1444544 w 2006579"/>
              <a:gd name="connsiteY71" fmla="*/ 519953 h 2074792"/>
              <a:gd name="connsiteX72" fmla="*/ 1444163 w 2006579"/>
              <a:gd name="connsiteY72" fmla="*/ 552909 h 2074792"/>
              <a:gd name="connsiteX73" fmla="*/ 1444068 w 2006579"/>
              <a:gd name="connsiteY73" fmla="*/ 670352 h 2074792"/>
              <a:gd name="connsiteX74" fmla="*/ 1464356 w 2006579"/>
              <a:gd name="connsiteY74" fmla="*/ 690641 h 2074792"/>
              <a:gd name="connsiteX75" fmla="*/ 1986326 w 2006579"/>
              <a:gd name="connsiteY75" fmla="*/ 690641 h 2074792"/>
              <a:gd name="connsiteX76" fmla="*/ 2005186 w 2006579"/>
              <a:gd name="connsiteY76" fmla="*/ 662923 h 2074792"/>
              <a:gd name="connsiteX77" fmla="*/ 1081070 w 2006579"/>
              <a:gd name="connsiteY77" fmla="*/ 935 h 2074792"/>
              <a:gd name="connsiteX78" fmla="*/ 935 w 2006579"/>
              <a:gd name="connsiteY78" fmla="*/ 993726 h 2074792"/>
              <a:gd name="connsiteX79" fmla="*/ 993726 w 2006579"/>
              <a:gd name="connsiteY79" fmla="*/ 2073861 h 2074792"/>
              <a:gd name="connsiteX80" fmla="*/ 2004900 w 2006579"/>
              <a:gd name="connsiteY80" fmla="*/ 1412255 h 2074792"/>
              <a:gd name="connsiteX81" fmla="*/ 1986136 w 2006579"/>
              <a:gd name="connsiteY81" fmla="*/ 1384442 h 2074792"/>
              <a:gd name="connsiteX82" fmla="*/ 1472548 w 2006579"/>
              <a:gd name="connsiteY82" fmla="*/ 1384442 h 2074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2006579" h="2074792">
                <a:moveTo>
                  <a:pt x="1472548" y="1384442"/>
                </a:moveTo>
                <a:cubicBezTo>
                  <a:pt x="1464356" y="1384442"/>
                  <a:pt x="1457117" y="1389585"/>
                  <a:pt x="1453879" y="1397110"/>
                </a:cubicBezTo>
                <a:cubicBezTo>
                  <a:pt x="1452545" y="1400158"/>
                  <a:pt x="1450926" y="1402825"/>
                  <a:pt x="1448926" y="1404921"/>
                </a:cubicBezTo>
                <a:cubicBezTo>
                  <a:pt x="1425685" y="1429305"/>
                  <a:pt x="1393967" y="1471310"/>
                  <a:pt x="1378250" y="1502361"/>
                </a:cubicBezTo>
                <a:cubicBezTo>
                  <a:pt x="1371202" y="1516268"/>
                  <a:pt x="1366058" y="1535413"/>
                  <a:pt x="1350533" y="1537509"/>
                </a:cubicBezTo>
                <a:cubicBezTo>
                  <a:pt x="1347675" y="1537890"/>
                  <a:pt x="1344532" y="1537699"/>
                  <a:pt x="1342246" y="1539509"/>
                </a:cubicBezTo>
                <a:cubicBezTo>
                  <a:pt x="1338531" y="1542557"/>
                  <a:pt x="1340341" y="1548367"/>
                  <a:pt x="1341674" y="1552939"/>
                </a:cubicBezTo>
                <a:cubicBezTo>
                  <a:pt x="1352723" y="1590087"/>
                  <a:pt x="1319195" y="1634568"/>
                  <a:pt x="1306337" y="1667334"/>
                </a:cubicBezTo>
                <a:cubicBezTo>
                  <a:pt x="1299669" y="1684384"/>
                  <a:pt x="1290144" y="1704577"/>
                  <a:pt x="1294049" y="1723437"/>
                </a:cubicBezTo>
                <a:cubicBezTo>
                  <a:pt x="1297478" y="1740486"/>
                  <a:pt x="1327196" y="1760584"/>
                  <a:pt x="1309004" y="1777538"/>
                </a:cubicBezTo>
                <a:cubicBezTo>
                  <a:pt x="1304241" y="1782015"/>
                  <a:pt x="1297574" y="1783730"/>
                  <a:pt x="1291192" y="1785349"/>
                </a:cubicBezTo>
                <a:cubicBezTo>
                  <a:pt x="1273094" y="1789826"/>
                  <a:pt x="1255092" y="1794398"/>
                  <a:pt x="1236995" y="1798970"/>
                </a:cubicBezTo>
                <a:cubicBezTo>
                  <a:pt x="1231089" y="1800494"/>
                  <a:pt x="1224898" y="1802113"/>
                  <a:pt x="1220326" y="1806304"/>
                </a:cubicBezTo>
                <a:cubicBezTo>
                  <a:pt x="1210420" y="1815448"/>
                  <a:pt x="1213658" y="1831926"/>
                  <a:pt x="1219754" y="1843928"/>
                </a:cubicBezTo>
                <a:cubicBezTo>
                  <a:pt x="1225946" y="1855929"/>
                  <a:pt x="1234518" y="1867836"/>
                  <a:pt x="1233470" y="1881361"/>
                </a:cubicBezTo>
                <a:cubicBezTo>
                  <a:pt x="1230137" y="1922795"/>
                  <a:pt x="1157651" y="1888695"/>
                  <a:pt x="1138125" y="1882218"/>
                </a:cubicBezTo>
                <a:cubicBezTo>
                  <a:pt x="1079165" y="1862787"/>
                  <a:pt x="1061544" y="1889362"/>
                  <a:pt x="1030969" y="1929843"/>
                </a:cubicBezTo>
                <a:cubicBezTo>
                  <a:pt x="1024397" y="1927081"/>
                  <a:pt x="1019444" y="1922985"/>
                  <a:pt x="1013729" y="1918794"/>
                </a:cubicBezTo>
                <a:cubicBezTo>
                  <a:pt x="1021825" y="1924700"/>
                  <a:pt x="1003156" y="1930796"/>
                  <a:pt x="1000679" y="1930986"/>
                </a:cubicBezTo>
                <a:cubicBezTo>
                  <a:pt x="988011" y="1931939"/>
                  <a:pt x="977629" y="1906031"/>
                  <a:pt x="974962" y="1897268"/>
                </a:cubicBezTo>
                <a:cubicBezTo>
                  <a:pt x="970390" y="1882123"/>
                  <a:pt x="967723" y="1865550"/>
                  <a:pt x="957150" y="1853834"/>
                </a:cubicBezTo>
                <a:cubicBezTo>
                  <a:pt x="929147" y="1822973"/>
                  <a:pt x="979534" y="1748583"/>
                  <a:pt x="930956" y="1708863"/>
                </a:cubicBezTo>
                <a:cubicBezTo>
                  <a:pt x="925622" y="1704577"/>
                  <a:pt x="918860" y="1702100"/>
                  <a:pt x="914192" y="1697052"/>
                </a:cubicBezTo>
                <a:cubicBezTo>
                  <a:pt x="909906" y="1692290"/>
                  <a:pt x="908096" y="1685813"/>
                  <a:pt x="904096" y="1680765"/>
                </a:cubicBezTo>
                <a:cubicBezTo>
                  <a:pt x="892380" y="1666096"/>
                  <a:pt x="868663" y="1670763"/>
                  <a:pt x="851994" y="1662000"/>
                </a:cubicBezTo>
                <a:cubicBezTo>
                  <a:pt x="826086" y="1648284"/>
                  <a:pt x="801797" y="1604565"/>
                  <a:pt x="778080" y="1585800"/>
                </a:cubicBezTo>
                <a:cubicBezTo>
                  <a:pt x="765221" y="1575609"/>
                  <a:pt x="754172" y="1563131"/>
                  <a:pt x="747695" y="1547986"/>
                </a:cubicBezTo>
                <a:cubicBezTo>
                  <a:pt x="722645" y="1489026"/>
                  <a:pt x="782557" y="1460166"/>
                  <a:pt x="783128" y="1408350"/>
                </a:cubicBezTo>
                <a:cubicBezTo>
                  <a:pt x="783224" y="1398825"/>
                  <a:pt x="782271" y="1388061"/>
                  <a:pt x="788558" y="1380822"/>
                </a:cubicBezTo>
                <a:cubicBezTo>
                  <a:pt x="792844" y="1375965"/>
                  <a:pt x="800369" y="1372440"/>
                  <a:pt x="800178" y="1365963"/>
                </a:cubicBezTo>
                <a:cubicBezTo>
                  <a:pt x="800083" y="1362058"/>
                  <a:pt x="796940" y="1359010"/>
                  <a:pt x="793987" y="1356534"/>
                </a:cubicBezTo>
                <a:cubicBezTo>
                  <a:pt x="779128" y="1344246"/>
                  <a:pt x="751601" y="1327387"/>
                  <a:pt x="731312" y="1331864"/>
                </a:cubicBezTo>
                <a:cubicBezTo>
                  <a:pt x="712643" y="1336055"/>
                  <a:pt x="705976" y="1366344"/>
                  <a:pt x="683973" y="1345199"/>
                </a:cubicBezTo>
                <a:cubicBezTo>
                  <a:pt x="653779" y="1316147"/>
                  <a:pt x="670638" y="1268332"/>
                  <a:pt x="652731" y="1234613"/>
                </a:cubicBezTo>
                <a:cubicBezTo>
                  <a:pt x="641111" y="1212706"/>
                  <a:pt x="617774" y="1205086"/>
                  <a:pt x="600153" y="1189656"/>
                </a:cubicBezTo>
                <a:cubicBezTo>
                  <a:pt x="581675" y="1173368"/>
                  <a:pt x="570149" y="1153080"/>
                  <a:pt x="551004" y="1137173"/>
                </a:cubicBezTo>
                <a:cubicBezTo>
                  <a:pt x="523953" y="1114980"/>
                  <a:pt x="510428" y="1090500"/>
                  <a:pt x="498712" y="1057544"/>
                </a:cubicBezTo>
                <a:cubicBezTo>
                  <a:pt x="494140" y="1044685"/>
                  <a:pt x="489568" y="1031921"/>
                  <a:pt x="484996" y="1019063"/>
                </a:cubicBezTo>
                <a:cubicBezTo>
                  <a:pt x="481281" y="1008776"/>
                  <a:pt x="478138" y="998298"/>
                  <a:pt x="475852" y="987630"/>
                </a:cubicBezTo>
                <a:cubicBezTo>
                  <a:pt x="469470" y="957817"/>
                  <a:pt x="466803" y="924956"/>
                  <a:pt x="484139" y="898381"/>
                </a:cubicBezTo>
                <a:cubicBezTo>
                  <a:pt x="490044" y="889332"/>
                  <a:pt x="497759" y="881236"/>
                  <a:pt x="501950" y="871235"/>
                </a:cubicBezTo>
                <a:cubicBezTo>
                  <a:pt x="509570" y="852947"/>
                  <a:pt x="490901" y="844089"/>
                  <a:pt x="498426" y="829706"/>
                </a:cubicBezTo>
                <a:cubicBezTo>
                  <a:pt x="505189" y="816752"/>
                  <a:pt x="527668" y="811227"/>
                  <a:pt x="539765" y="805893"/>
                </a:cubicBezTo>
                <a:cubicBezTo>
                  <a:pt x="566816" y="793892"/>
                  <a:pt x="560243" y="778937"/>
                  <a:pt x="571007" y="758173"/>
                </a:cubicBezTo>
                <a:cubicBezTo>
                  <a:pt x="580532" y="739695"/>
                  <a:pt x="603677" y="725693"/>
                  <a:pt x="608630" y="705500"/>
                </a:cubicBezTo>
                <a:cubicBezTo>
                  <a:pt x="619489" y="660351"/>
                  <a:pt x="525287" y="606916"/>
                  <a:pt x="601296" y="567768"/>
                </a:cubicBezTo>
                <a:cubicBezTo>
                  <a:pt x="621203" y="557481"/>
                  <a:pt x="664447" y="570911"/>
                  <a:pt x="679306" y="553195"/>
                </a:cubicBezTo>
                <a:cubicBezTo>
                  <a:pt x="695022" y="534526"/>
                  <a:pt x="721121" y="539765"/>
                  <a:pt x="735789" y="520334"/>
                </a:cubicBezTo>
                <a:cubicBezTo>
                  <a:pt x="742361" y="511666"/>
                  <a:pt x="745314" y="500998"/>
                  <a:pt x="749791" y="491092"/>
                </a:cubicBezTo>
                <a:cubicBezTo>
                  <a:pt x="759316" y="469851"/>
                  <a:pt x="775604" y="452420"/>
                  <a:pt x="787034" y="432227"/>
                </a:cubicBezTo>
                <a:cubicBezTo>
                  <a:pt x="801893" y="405748"/>
                  <a:pt x="796463" y="366314"/>
                  <a:pt x="775032" y="344883"/>
                </a:cubicBezTo>
                <a:cubicBezTo>
                  <a:pt x="758935" y="328691"/>
                  <a:pt x="741123" y="316403"/>
                  <a:pt x="729407" y="292210"/>
                </a:cubicBezTo>
                <a:cubicBezTo>
                  <a:pt x="728836" y="290972"/>
                  <a:pt x="727407" y="290114"/>
                  <a:pt x="726074" y="289257"/>
                </a:cubicBezTo>
                <a:cubicBezTo>
                  <a:pt x="716834" y="282875"/>
                  <a:pt x="707595" y="276589"/>
                  <a:pt x="698261" y="270112"/>
                </a:cubicBezTo>
                <a:cubicBezTo>
                  <a:pt x="695498" y="268112"/>
                  <a:pt x="692927" y="265730"/>
                  <a:pt x="690355" y="263349"/>
                </a:cubicBezTo>
                <a:cubicBezTo>
                  <a:pt x="687593" y="260873"/>
                  <a:pt x="685021" y="258110"/>
                  <a:pt x="682449" y="255443"/>
                </a:cubicBezTo>
                <a:cubicBezTo>
                  <a:pt x="680925" y="253824"/>
                  <a:pt x="679401" y="252014"/>
                  <a:pt x="677687" y="250205"/>
                </a:cubicBezTo>
                <a:cubicBezTo>
                  <a:pt x="680258" y="243632"/>
                  <a:pt x="685402" y="242013"/>
                  <a:pt x="685402" y="242013"/>
                </a:cubicBezTo>
                <a:lnTo>
                  <a:pt x="1377012" y="241727"/>
                </a:lnTo>
                <a:cubicBezTo>
                  <a:pt x="1377012" y="241727"/>
                  <a:pt x="1377203" y="250490"/>
                  <a:pt x="1377012" y="254586"/>
                </a:cubicBezTo>
                <a:cubicBezTo>
                  <a:pt x="1376822" y="258587"/>
                  <a:pt x="1376155" y="262682"/>
                  <a:pt x="1376155" y="266492"/>
                </a:cubicBezTo>
                <a:cubicBezTo>
                  <a:pt x="1376060" y="274208"/>
                  <a:pt x="1376155" y="282018"/>
                  <a:pt x="1376155" y="289829"/>
                </a:cubicBezTo>
                <a:cubicBezTo>
                  <a:pt x="1376250" y="299068"/>
                  <a:pt x="1377679" y="313927"/>
                  <a:pt x="1380155" y="322785"/>
                </a:cubicBezTo>
                <a:cubicBezTo>
                  <a:pt x="1380441" y="323928"/>
                  <a:pt x="1380632" y="324976"/>
                  <a:pt x="1380822" y="326119"/>
                </a:cubicBezTo>
                <a:cubicBezTo>
                  <a:pt x="1383584" y="341740"/>
                  <a:pt x="1390061" y="355265"/>
                  <a:pt x="1402063" y="365838"/>
                </a:cubicBezTo>
                <a:cubicBezTo>
                  <a:pt x="1403206" y="366886"/>
                  <a:pt x="1404635" y="368886"/>
                  <a:pt x="1405111" y="370315"/>
                </a:cubicBezTo>
                <a:cubicBezTo>
                  <a:pt x="1408254" y="379745"/>
                  <a:pt x="1411207" y="389270"/>
                  <a:pt x="1414731" y="398795"/>
                </a:cubicBezTo>
                <a:cubicBezTo>
                  <a:pt x="1418255" y="408320"/>
                  <a:pt x="1420541" y="417178"/>
                  <a:pt x="1423018" y="426417"/>
                </a:cubicBezTo>
                <a:cubicBezTo>
                  <a:pt x="1426733" y="440705"/>
                  <a:pt x="1431400" y="454897"/>
                  <a:pt x="1438734" y="467946"/>
                </a:cubicBezTo>
                <a:cubicBezTo>
                  <a:pt x="1439306" y="469089"/>
                  <a:pt x="1439687" y="470518"/>
                  <a:pt x="1440639" y="471185"/>
                </a:cubicBezTo>
                <a:cubicBezTo>
                  <a:pt x="1444830" y="473947"/>
                  <a:pt x="1444830" y="478233"/>
                  <a:pt x="1444925" y="482519"/>
                </a:cubicBezTo>
                <a:cubicBezTo>
                  <a:pt x="1444925" y="494997"/>
                  <a:pt x="1444735" y="507475"/>
                  <a:pt x="1444544" y="519953"/>
                </a:cubicBezTo>
                <a:cubicBezTo>
                  <a:pt x="1444544" y="530907"/>
                  <a:pt x="1444163" y="542051"/>
                  <a:pt x="1444163" y="552909"/>
                </a:cubicBezTo>
                <a:cubicBezTo>
                  <a:pt x="1444163" y="592057"/>
                  <a:pt x="1444068" y="631205"/>
                  <a:pt x="1444068" y="670352"/>
                </a:cubicBezTo>
                <a:cubicBezTo>
                  <a:pt x="1444068" y="681497"/>
                  <a:pt x="1453117" y="690641"/>
                  <a:pt x="1464356" y="690641"/>
                </a:cubicBezTo>
                <a:lnTo>
                  <a:pt x="1986326" y="690641"/>
                </a:lnTo>
                <a:cubicBezTo>
                  <a:pt x="2000614" y="690641"/>
                  <a:pt x="2010329" y="676258"/>
                  <a:pt x="2005186" y="662923"/>
                </a:cubicBezTo>
                <a:cubicBezTo>
                  <a:pt x="1860120" y="289924"/>
                  <a:pt x="1505885" y="18842"/>
                  <a:pt x="1081070" y="935"/>
                </a:cubicBezTo>
                <a:cubicBezTo>
                  <a:pt x="508618" y="-23163"/>
                  <a:pt x="25034" y="421274"/>
                  <a:pt x="935" y="993726"/>
                </a:cubicBezTo>
                <a:cubicBezTo>
                  <a:pt x="-23163" y="1566179"/>
                  <a:pt x="421369" y="2049763"/>
                  <a:pt x="993726" y="2073861"/>
                </a:cubicBezTo>
                <a:cubicBezTo>
                  <a:pt x="1449497" y="2093007"/>
                  <a:pt x="1848881" y="1815162"/>
                  <a:pt x="2004900" y="1412255"/>
                </a:cubicBezTo>
                <a:cubicBezTo>
                  <a:pt x="2010044" y="1398920"/>
                  <a:pt x="2000423" y="1384442"/>
                  <a:pt x="1986136" y="1384442"/>
                </a:cubicBezTo>
                <a:lnTo>
                  <a:pt x="1472548" y="1384442"/>
                </a:lnTo>
                <a:close/>
              </a:path>
            </a:pathLst>
          </a:custGeom>
          <a:solidFill>
            <a:srgbClr val="F2610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600"/>
          </a:p>
        </p:txBody>
      </p:sp>
      <p:sp>
        <p:nvSpPr>
          <p:cNvPr id="7" name="Round Same Side Corner Rectangle 25">
            <a:extLst>
              <a:ext uri="{FF2B5EF4-FFF2-40B4-BE49-F238E27FC236}">
                <a16:creationId xmlns:a16="http://schemas.microsoft.com/office/drawing/2014/main" id="{25064FB6-C0DD-4D3A-4023-38CB6D7FB0E5}"/>
              </a:ext>
            </a:extLst>
          </p:cNvPr>
          <p:cNvSpPr/>
          <p:nvPr userDrawn="1"/>
        </p:nvSpPr>
        <p:spPr>
          <a:xfrm rot="10800000">
            <a:off x="-397849" y="0"/>
            <a:ext cx="12987692" cy="239698"/>
          </a:xfrm>
          <a:prstGeom prst="round2SameRect">
            <a:avLst/>
          </a:prstGeom>
          <a:solidFill>
            <a:srgbClr val="F261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19C1A702-E434-0345-9CA8-E549A26362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44077" y="3061120"/>
            <a:ext cx="9107249" cy="5632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>
              <a:defRPr kumimoji="0" lang="en-US" sz="54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Arial"/>
              </a:defRPr>
            </a:lvl1pPr>
          </a:lstStyle>
          <a:p>
            <a:pPr marL="0" marR="0" lvl="0" indent="0" fontAlgn="auto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tabLst/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845336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Header- Theme Colo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Same Side Corner Rectangle 25">
            <a:extLst>
              <a:ext uri="{FF2B5EF4-FFF2-40B4-BE49-F238E27FC236}">
                <a16:creationId xmlns:a16="http://schemas.microsoft.com/office/drawing/2014/main" id="{04CCE6D0-5EB2-6C8C-DCF4-6D3C05B94613}"/>
              </a:ext>
            </a:extLst>
          </p:cNvPr>
          <p:cNvSpPr/>
          <p:nvPr userDrawn="1"/>
        </p:nvSpPr>
        <p:spPr>
          <a:xfrm rot="10800000">
            <a:off x="226940" y="-1"/>
            <a:ext cx="11738113" cy="261257"/>
          </a:xfrm>
          <a:prstGeom prst="round2SameRect">
            <a:avLst/>
          </a:prstGeom>
          <a:solidFill>
            <a:srgbClr val="F261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5E8C42C2-70B5-2B68-CD56-22AEDD3C6D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5287" y="1206099"/>
            <a:ext cx="10944225" cy="50257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00" b="0" i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defRPr>
            </a:lvl1pPr>
          </a:lstStyle>
          <a:p>
            <a:pPr lvl="0"/>
            <a:r>
              <a:rPr lang="en-US"/>
              <a:t>Sample Text Box (discard if not applicable)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01F57243-C13E-4ACB-7FEE-7C58BA7564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87" y="438212"/>
            <a:ext cx="10695914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US" sz="3600" b="1" i="0" kern="1200" dirty="0">
                <a:solidFill>
                  <a:schemeClr val="tx2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608875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age Header- Theme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3E9D759-3DEE-A491-933A-F6E5FB6672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19400" y="1520825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" name="Round Same Side Corner Rectangle 25">
            <a:extLst>
              <a:ext uri="{FF2B5EF4-FFF2-40B4-BE49-F238E27FC236}">
                <a16:creationId xmlns:a16="http://schemas.microsoft.com/office/drawing/2014/main" id="{05BB54FE-FE03-7365-AB7C-1E998362F3DE}"/>
              </a:ext>
            </a:extLst>
          </p:cNvPr>
          <p:cNvSpPr/>
          <p:nvPr userDrawn="1"/>
        </p:nvSpPr>
        <p:spPr>
          <a:xfrm rot="10800000">
            <a:off x="226940" y="-1"/>
            <a:ext cx="11738113" cy="261257"/>
          </a:xfrm>
          <a:prstGeom prst="round2SameRect">
            <a:avLst/>
          </a:prstGeom>
          <a:solidFill>
            <a:srgbClr val="F261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99497F8-92C5-139C-B40B-798714A7EA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9803" y="1890157"/>
            <a:ext cx="2254250" cy="29194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C99EB2D-50CF-2082-FE42-394850B048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25851" y="1994230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9EFA08B-AFF6-9E07-DF39-43AFF85D0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22028" y="1520825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420FFEE-0420-42B4-C4AD-214943991F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28479" y="1994230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ABDDFF2-E964-F689-BF5F-B93125BEC0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6737" y="4493016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63E1DEE-D0A0-7693-A1B7-DC42CEBB45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43188" y="4966421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56902244-BFB2-C885-74D1-C7A3907ED4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39365" y="4493016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21BF27AE-CCA0-8F53-8458-883557DF6A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45816" y="4966421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C69D771A-6FB1-C32B-17F2-3B8B9CDCC6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87" y="438212"/>
            <a:ext cx="10695914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US" sz="3600" b="1" i="0" kern="1200" dirty="0">
                <a:solidFill>
                  <a:schemeClr val="tx2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3965602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Header- Theme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Same Side Corner Rectangle 25">
            <a:extLst>
              <a:ext uri="{FF2B5EF4-FFF2-40B4-BE49-F238E27FC236}">
                <a16:creationId xmlns:a16="http://schemas.microsoft.com/office/drawing/2014/main" id="{05BB54FE-FE03-7365-AB7C-1E998362F3DE}"/>
              </a:ext>
            </a:extLst>
          </p:cNvPr>
          <p:cNvSpPr/>
          <p:nvPr userDrawn="1"/>
        </p:nvSpPr>
        <p:spPr>
          <a:xfrm rot="10800000">
            <a:off x="226940" y="-1"/>
            <a:ext cx="11738113" cy="261257"/>
          </a:xfrm>
          <a:prstGeom prst="round2SameRect">
            <a:avLst/>
          </a:prstGeom>
          <a:solidFill>
            <a:srgbClr val="61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C9B387-CEDD-C82F-C656-6165988ADB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5287" y="1206099"/>
            <a:ext cx="10944225" cy="38318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100" b="0" i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defRPr>
            </a:lvl1pPr>
          </a:lstStyle>
          <a:p>
            <a:pPr lvl="0"/>
            <a:r>
              <a:rPr lang="en-US"/>
              <a:t>Sample Text Box (discard if not applicable)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4F8156D5-1223-1F19-C652-15E2DA3625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87" y="438212"/>
            <a:ext cx="10695914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US" sz="3600" b="1" i="0" kern="1200" dirty="0">
                <a:solidFill>
                  <a:schemeClr val="tx2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92453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age Header- Theme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3E9D759-3DEE-A491-933A-F6E5FB6672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19400" y="1520825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" name="Round Same Side Corner Rectangle 25">
            <a:extLst>
              <a:ext uri="{FF2B5EF4-FFF2-40B4-BE49-F238E27FC236}">
                <a16:creationId xmlns:a16="http://schemas.microsoft.com/office/drawing/2014/main" id="{05BB54FE-FE03-7365-AB7C-1E998362F3DE}"/>
              </a:ext>
            </a:extLst>
          </p:cNvPr>
          <p:cNvSpPr/>
          <p:nvPr userDrawn="1"/>
        </p:nvSpPr>
        <p:spPr>
          <a:xfrm rot="10800000">
            <a:off x="226940" y="-1"/>
            <a:ext cx="11738113" cy="261257"/>
          </a:xfrm>
          <a:prstGeom prst="round2SameRect">
            <a:avLst/>
          </a:prstGeom>
          <a:solidFill>
            <a:srgbClr val="6176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99497F8-92C5-139C-B40B-798714A7EA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69803" y="1890157"/>
            <a:ext cx="2254250" cy="29194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C99EB2D-50CF-2082-FE42-394850B048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25851" y="1994230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9EFA08B-AFF6-9E07-DF39-43AFF85D0F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22028" y="1520825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8420FFEE-0420-42B4-C4AD-214943991F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28479" y="1994230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ABDDFF2-E964-F689-BF5F-B93125BEC0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6737" y="4493016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63E1DEE-D0A0-7693-A1B7-DC42CEBB45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43188" y="4966421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56902244-BFB2-C885-74D1-C7A3907ED4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39365" y="4493016"/>
            <a:ext cx="3048000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lang="en-US" sz="2000" b="1" kern="1200" dirty="0" smtClean="0">
                <a:solidFill>
                  <a:srgbClr val="3C4D85"/>
                </a:solidFill>
                <a:latin typeface="+mj-lt"/>
                <a:ea typeface="+mn-ea"/>
                <a:cs typeface="Arial"/>
              </a:defRPr>
            </a:lvl1pPr>
          </a:lstStyle>
          <a:p>
            <a:pPr lvl="0"/>
            <a:r>
              <a:rPr lang="en-US"/>
              <a:t>Add Title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21BF27AE-CCA0-8F53-8458-883557DF6A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45816" y="4966421"/>
            <a:ext cx="4013389" cy="3139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kern="1200" dirty="0" smtClean="0">
                <a:solidFill>
                  <a:srgbClr val="161C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Add text</a:t>
            </a:r>
          </a:p>
        </p:txBody>
      </p:sp>
      <p:sp>
        <p:nvSpPr>
          <p:cNvPr id="3" name="Title 5">
            <a:extLst>
              <a:ext uri="{FF2B5EF4-FFF2-40B4-BE49-F238E27FC236}">
                <a16:creationId xmlns:a16="http://schemas.microsoft.com/office/drawing/2014/main" id="{3248CF80-2618-F00D-517C-1F17A7F7E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87" y="438212"/>
            <a:ext cx="10695914" cy="5909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US" sz="3600" b="1" i="0" kern="1200" dirty="0">
                <a:solidFill>
                  <a:schemeClr val="tx2"/>
                </a:solidFill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2021979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B08185-3A86-0EA5-DB03-D6258D978FC2}"/>
              </a:ext>
            </a:extLst>
          </p:cNvPr>
          <p:cNvSpPr/>
          <p:nvPr userDrawn="1"/>
        </p:nvSpPr>
        <p:spPr>
          <a:xfrm>
            <a:off x="11767457" y="6492875"/>
            <a:ext cx="42454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D52E52-0CD3-B3A5-5E8F-847B86F0FD86}"/>
              </a:ext>
            </a:extLst>
          </p:cNvPr>
          <p:cNvSpPr/>
          <p:nvPr userDrawn="1"/>
        </p:nvSpPr>
        <p:spPr>
          <a:xfrm>
            <a:off x="11854543" y="6574971"/>
            <a:ext cx="337456" cy="2830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163690A-1A9E-849E-ED40-A61AFD417CCA}"/>
              </a:ext>
            </a:extLst>
          </p:cNvPr>
          <p:cNvSpPr txBox="1">
            <a:spLocks/>
          </p:cNvSpPr>
          <p:nvPr userDrawn="1"/>
        </p:nvSpPr>
        <p:spPr>
          <a:xfrm>
            <a:off x="10058400" y="6612895"/>
            <a:ext cx="2133600" cy="261610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B9BE49F-ED5E-4B69-A794-E61762516069}" type="slidenum">
              <a:rPr lang="en-US" sz="1100" b="1" smtClean="0">
                <a:solidFill>
                  <a:srgbClr val="161C54"/>
                </a:solidFill>
              </a:rPr>
              <a:pPr algn="r"/>
              <a:t>‹#›</a:t>
            </a:fld>
            <a:endParaRPr lang="en-US" sz="1100" b="1">
              <a:solidFill>
                <a:srgbClr val="161C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396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691" r:id="rId2"/>
    <p:sldLayoutId id="2147483692" r:id="rId3"/>
    <p:sldLayoutId id="2147483693" r:id="rId4"/>
    <p:sldLayoutId id="2147483687" r:id="rId5"/>
    <p:sldLayoutId id="2147483698" r:id="rId6"/>
    <p:sldLayoutId id="2147483701" r:id="rId7"/>
    <p:sldLayoutId id="2147483697" r:id="rId8"/>
    <p:sldLayoutId id="2147483705" r:id="rId9"/>
    <p:sldLayoutId id="2147483699" r:id="rId10"/>
    <p:sldLayoutId id="2147483704" r:id="rId11"/>
    <p:sldLayoutId id="2147483666" r:id="rId12"/>
    <p:sldLayoutId id="2147483720" r:id="rId13"/>
    <p:sldLayoutId id="2147483724" r:id="rId14"/>
    <p:sldLayoutId id="214748372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getcovered.illinois.gov/broker-resources.html" TargetMode="Externa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getcovered.illinois.gov/get-help" TargetMode="Externa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illinois.webex.com/webappng/sites/illinois/meeting/register/ffec1b8bee0048719bf836e34bea41ad?ticket=4832534b000000080cae0381cce9c5d290e4aae837ca6f9305022fd9a5d158eea245124a9234984e&amp;timestamp=1771519467787&amp;RGID=r8ae0f0a0c2eafff45238357660975b7c&amp;isAutoPopRegisterForm=fals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getcovered.illinois.gov/broker-resources.html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BAEDD33-4696-C109-86BC-D4AE895F15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79750" y="3829370"/>
            <a:ext cx="6032500" cy="719171"/>
          </a:xfrm>
        </p:spPr>
        <p:txBody>
          <a:bodyPr lIns="91440" tIns="45720" rIns="91440" bIns="45720" anchor="t">
            <a:spAutoFit/>
          </a:bodyPr>
          <a:lstStyle/>
          <a:p>
            <a:r>
              <a:rPr lang="en-US">
                <a:cs typeface="Segoe UI Semibold"/>
              </a:rPr>
              <a:t>Thursday, February 19, 2026</a:t>
            </a:r>
          </a:p>
          <a:p>
            <a:r>
              <a:rPr lang="en-US">
                <a:cs typeface="Segoe UI Semibold"/>
              </a:rPr>
              <a:t>11:00 AM CT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F0B28938-CE1C-1465-5D6E-66C724658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9823"/>
            <a:ext cx="10515600" cy="2086725"/>
          </a:xfrm>
        </p:spPr>
        <p:txBody>
          <a:bodyPr/>
          <a:lstStyle/>
          <a:p>
            <a:pPr algn="ctr"/>
            <a:r>
              <a:rPr lang="en-US"/>
              <a:t>Get Covered Illinois Broker Office Hour</a:t>
            </a:r>
          </a:p>
        </p:txBody>
      </p:sp>
    </p:spTree>
    <p:extLst>
      <p:ext uri="{BB962C8B-B14F-4D97-AF65-F5344CB8AC3E}">
        <p14:creationId xmlns:p14="http://schemas.microsoft.com/office/powerpoint/2010/main" val="340261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00C35-52B1-9E51-C406-F3B0CB85B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93E8F7-2833-86A4-65B5-5EABCD54C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cs typeface="Segoe UI"/>
              </a:rPr>
              <a:t>Special Enrollment Periods</a:t>
            </a:r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31164885-BC5E-6862-2098-8F9AA8004163}"/>
              </a:ext>
            </a:extLst>
          </p:cNvPr>
          <p:cNvSpPr txBox="1">
            <a:spLocks/>
          </p:cNvSpPr>
          <p:nvPr/>
        </p:nvSpPr>
        <p:spPr>
          <a:xfrm>
            <a:off x="590757" y="1023341"/>
            <a:ext cx="10944225" cy="523220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00000"/>
              </a:lnSpc>
            </a:pPr>
            <a:r>
              <a:rPr lang="en-US" sz="2800" b="1">
                <a:solidFill>
                  <a:srgbClr val="180A00"/>
                </a:solidFill>
                <a:latin typeface="+mn-lt"/>
                <a:cs typeface="Arial" panose="020B0604020202020204"/>
              </a:rPr>
              <a:t>After January 31, SEPs require a QLE</a:t>
            </a:r>
            <a:endParaRPr lang="en-US" sz="1600" b="1">
              <a:solidFill>
                <a:srgbClr val="180A00"/>
              </a:solidFill>
              <a:latin typeface="+mn-lt"/>
              <a:cs typeface="Arial" panose="020B0604020202020204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220542-0BFD-0937-6891-089DFB71F6C6}"/>
              </a:ext>
            </a:extLst>
          </p:cNvPr>
          <p:cNvSpPr txBox="1">
            <a:spLocks/>
          </p:cNvSpPr>
          <p:nvPr/>
        </p:nvSpPr>
        <p:spPr>
          <a:xfrm>
            <a:off x="763016" y="2110576"/>
            <a:ext cx="5436426" cy="41806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Arial"/>
                <a:cs typeface="Arial" panose="020B0604020202020204"/>
              </a:rPr>
              <a:t>Loss of health coverage </a:t>
            </a:r>
            <a:r>
              <a:rPr lang="en-US" sz="1600">
                <a:latin typeface="Arial"/>
                <a:cs typeface="Arial" panose="020B0604020202020204"/>
              </a:rPr>
              <a:t>including job-based coverage, student plans, Medicaid and All Kids, or turning 26 and losing coverage through a parent's plan</a:t>
            </a:r>
          </a:p>
          <a:p>
            <a:pPr marL="285750" indent="-28575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Arial"/>
                <a:cs typeface="Arial" panose="020B0604020202020204"/>
              </a:rPr>
              <a:t>Household size changes </a:t>
            </a:r>
            <a:r>
              <a:rPr lang="en-US" sz="1600">
                <a:latin typeface="Arial"/>
                <a:cs typeface="Arial" panose="020B0604020202020204"/>
              </a:rPr>
              <a:t>including marriage and divorce, adoption and birth, and death</a:t>
            </a:r>
          </a:p>
          <a:p>
            <a:pPr marL="285750" indent="-28575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Arial"/>
                <a:cs typeface="Arial" panose="020B0604020202020204"/>
              </a:rPr>
              <a:t>Change in residence </a:t>
            </a:r>
            <a:r>
              <a:rPr lang="en-US" sz="1600">
                <a:latin typeface="Arial"/>
                <a:cs typeface="Arial" panose="020B0604020202020204"/>
              </a:rPr>
              <a:t>including into Illinois from out of state and within Illinois to a different service area (county)</a:t>
            </a:r>
          </a:p>
          <a:p>
            <a:pPr marL="285750" indent="-28575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>
                <a:latin typeface="Arial"/>
                <a:cs typeface="Arial" panose="020B0604020202020204"/>
              </a:rPr>
              <a:t>Other qualifying events </a:t>
            </a:r>
            <a:r>
              <a:rPr lang="en-US" sz="1600">
                <a:latin typeface="Arial"/>
                <a:cs typeface="Arial" panose="020B0604020202020204"/>
              </a:rPr>
              <a:t>including changes in income that affect coverage you qualify for, becoming a U.S. citizen, AmeriCorps members starting or ending service, and pregnancy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600">
              <a:latin typeface="Arial"/>
              <a:cs typeface="Arial" panose="020B0604020202020204"/>
            </a:endParaRPr>
          </a:p>
          <a:p>
            <a:pPr marL="285750" indent="-28575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600">
              <a:latin typeface="Arial"/>
              <a:cs typeface="Arial" panose="020B0604020202020204"/>
            </a:endParaRP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9DA473B1-80D5-55E4-31BE-B3FD89393927}"/>
              </a:ext>
            </a:extLst>
          </p:cNvPr>
          <p:cNvSpPr txBox="1">
            <a:spLocks/>
          </p:cNvSpPr>
          <p:nvPr/>
        </p:nvSpPr>
        <p:spPr>
          <a:xfrm>
            <a:off x="0" y="1537133"/>
            <a:ext cx="6952954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 fontAlgn="base">
              <a:lnSpc>
                <a:spcPct val="100000"/>
              </a:lnSpc>
              <a:buNone/>
            </a:pPr>
            <a:r>
              <a:rPr lang="en-US" sz="1600" b="1">
                <a:solidFill>
                  <a:srgbClr val="180A00"/>
                </a:solidFill>
                <a:latin typeface="+mj-lt"/>
                <a:cs typeface="Arial" panose="020B0604020202020204"/>
              </a:rPr>
              <a:t>Qualifying life events (QLE) include four basic categories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4DF06C-C6AD-0ADD-781C-C3C74C0D44E7}"/>
              </a:ext>
            </a:extLst>
          </p:cNvPr>
          <p:cNvSpPr txBox="1"/>
          <p:nvPr/>
        </p:nvSpPr>
        <p:spPr>
          <a:xfrm>
            <a:off x="6603999" y="2109305"/>
            <a:ext cx="5278779" cy="39882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600" b="1">
                <a:solidFill>
                  <a:srgbClr val="000000"/>
                </a:solidFill>
                <a:cs typeface="Arial"/>
              </a:rPr>
              <a:t>Limited-time</a:t>
            </a:r>
            <a:r>
              <a:rPr lang="en-US" sz="1600" b="1">
                <a:cs typeface="Arial"/>
              </a:rPr>
              <a:t> marketplace transition year Special Enrollment Period</a:t>
            </a:r>
          </a:p>
          <a:p>
            <a:endParaRPr lang="en-US" sz="1600">
              <a:solidFill>
                <a:srgbClr val="000000"/>
              </a:solidFill>
              <a:ea typeface="+mn-lt"/>
              <a:cs typeface="+mn-lt"/>
            </a:endParaRPr>
          </a:p>
          <a:p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To qualify for this limited-time Special Enrollment Period, the enrollee must:  </a:t>
            </a:r>
            <a:endParaRPr lang="en-US" sz="1600"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Have been automatically renewed in a 2026 health plan through Get Covered Illinois, and</a:t>
            </a:r>
            <a:endParaRPr lang="en-US" sz="160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Have not made an active plan selection or         terminated/canceled their coverage during this past Open Enrollment Period, and</a:t>
            </a:r>
            <a:endParaRPr lang="en-US" sz="160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>
                <a:solidFill>
                  <a:srgbClr val="000000"/>
                </a:solidFill>
                <a:ea typeface="+mn-lt"/>
                <a:cs typeface="+mn-lt"/>
              </a:rPr>
              <a:t>Had not claimed their Get Covered Illinois account by February 1, 2026. 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>
                <a:cs typeface="Arial"/>
              </a:rPr>
              <a:t>Offered: February</a:t>
            </a:r>
            <a:r>
              <a:rPr lang="en-US" sz="1600">
                <a:solidFill>
                  <a:srgbClr val="000000"/>
                </a:solidFill>
                <a:latin typeface="Arial"/>
                <a:cs typeface="Arial"/>
              </a:rPr>
              <a:t> 1, 2026, through March 31, 2026. </a:t>
            </a:r>
            <a:endParaRPr lang="en-US" sz="1600" b="1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100">
              <a:solidFill>
                <a:srgbClr val="180A00"/>
              </a:solidFill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6738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950CE-E5E2-2342-0184-89EEE11F3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9C69C6-ADC6-7A1C-70EC-E8203E597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cs typeface="Segoe UI"/>
              </a:rPr>
              <a:t>Special Enrollment Periods</a:t>
            </a:r>
            <a:endParaRPr lang="en-US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2119DA5E-5162-4C10-B193-BADD5C7583BA}"/>
              </a:ext>
            </a:extLst>
          </p:cNvPr>
          <p:cNvSpPr txBox="1">
            <a:spLocks/>
          </p:cNvSpPr>
          <p:nvPr/>
        </p:nvSpPr>
        <p:spPr>
          <a:xfrm>
            <a:off x="623887" y="1310471"/>
            <a:ext cx="10944225" cy="523220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00000"/>
              </a:lnSpc>
            </a:pPr>
            <a:r>
              <a:rPr lang="en-US" sz="2800" b="1">
                <a:solidFill>
                  <a:srgbClr val="180A00"/>
                </a:solidFill>
                <a:latin typeface="+mn-lt"/>
                <a:cs typeface="Arial" panose="020B0604020202020204"/>
              </a:rPr>
              <a:t>Illinois SEP: Pregnancy</a:t>
            </a:r>
            <a:endParaRPr lang="en-US" sz="1600" b="1">
              <a:solidFill>
                <a:srgbClr val="180A00"/>
              </a:solidFill>
              <a:latin typeface="+mn-lt"/>
              <a:cs typeface="Arial" panose="020B060402020202020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DE55A57-3183-16DB-629C-4F9B4C8858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221" y="2246481"/>
            <a:ext cx="6462713" cy="4611519"/>
          </a:xfr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Confirmation of pregnancy by a licensed provider is the triggering event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If not currently enrolled in a QHP, pregnant individual and unenrolled household members may be added to existing or new plans with a </a:t>
            </a:r>
            <a:r>
              <a:rPr lang="en-US" sz="2000" b="1">
                <a:latin typeface="Arial"/>
                <a:cs typeface="Arial"/>
              </a:rPr>
              <a:t>choice of effective date </a:t>
            </a:r>
            <a:r>
              <a:rPr lang="en-US" sz="2000">
                <a:latin typeface="Arial"/>
                <a:cs typeface="Arial"/>
              </a:rPr>
              <a:t>for the first of the month of the triggering event </a:t>
            </a:r>
            <a:r>
              <a:rPr lang="en-US" sz="2000" b="1">
                <a:latin typeface="Arial"/>
                <a:cs typeface="Arial"/>
              </a:rPr>
              <a:t>or</a:t>
            </a:r>
            <a:r>
              <a:rPr lang="en-US" sz="2000">
                <a:latin typeface="Arial"/>
                <a:cs typeface="Arial"/>
              </a:rPr>
              <a:t> the first of the month after plan selection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If currently enrolled in a QHP, pregnant individual and unenrolled household member may enroll in a new plan with an effective date of the first of the month after plan selection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May be eligible for Moms and Babies instead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Arial"/>
              <a:cs typeface="Arial"/>
            </a:endParaRPr>
          </a:p>
        </p:txBody>
      </p:sp>
      <p:pic>
        <p:nvPicPr>
          <p:cNvPr id="4" name="Picture 3" descr="Close-up portrait of young mother and baby wearing sweaters outside near trees">
            <a:extLst>
              <a:ext uri="{FF2B5EF4-FFF2-40B4-BE49-F238E27FC236}">
                <a16:creationId xmlns:a16="http://schemas.microsoft.com/office/drawing/2014/main" id="{DB3B9B5C-4D04-CB34-B4E7-4892FDB7D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286" y="2489200"/>
            <a:ext cx="4587494" cy="3058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0332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DCD48-8FE2-A331-C3F8-8C9304A93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C510A98-B478-0415-E4E5-23500908B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cs typeface="Segoe UI"/>
              </a:rPr>
              <a:t>Special Enrollment Periods</a:t>
            </a:r>
            <a:endParaRPr lang="en-US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E20EFF85-0E15-3195-B8CF-DC7B43B67E01}"/>
              </a:ext>
            </a:extLst>
          </p:cNvPr>
          <p:cNvSpPr txBox="1">
            <a:spLocks/>
          </p:cNvSpPr>
          <p:nvPr/>
        </p:nvSpPr>
        <p:spPr>
          <a:xfrm>
            <a:off x="623887" y="1310471"/>
            <a:ext cx="10944225" cy="523220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00000"/>
              </a:lnSpc>
            </a:pPr>
            <a:r>
              <a:rPr lang="en-US" sz="2800" b="1">
                <a:solidFill>
                  <a:srgbClr val="180A00"/>
                </a:solidFill>
                <a:latin typeface="+mn-lt"/>
                <a:cs typeface="Arial" panose="020B0604020202020204"/>
              </a:rPr>
              <a:t>Illinois SEP: Easy Enrollment</a:t>
            </a:r>
            <a:endParaRPr lang="en-US" sz="1600" b="1">
              <a:solidFill>
                <a:srgbClr val="180A00"/>
              </a:solidFill>
              <a:latin typeface="+mn-lt"/>
              <a:cs typeface="Arial" panose="020B060402020202020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7248414-4134-70EC-6C81-6EC2081492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5999" y="3004234"/>
            <a:ext cx="5825068" cy="3503523"/>
          </a:xfr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Uninsured taxpayer indicates they would like health insurance benefit information on their state income tax return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Taxpayer receives and “Easy Enrollment” letter from Get Covered Illinois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Date of letter is the date of the triggering event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SEP not selectable; automatically opened via data transfer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Arial"/>
              <a:cs typeface="Arial"/>
            </a:endParaRP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94A44775-DE7D-D386-AFF9-AC67342FC115}"/>
              </a:ext>
            </a:extLst>
          </p:cNvPr>
          <p:cNvSpPr txBox="1">
            <a:spLocks/>
          </p:cNvSpPr>
          <p:nvPr/>
        </p:nvSpPr>
        <p:spPr>
          <a:xfrm>
            <a:off x="-1" y="2115019"/>
            <a:ext cx="11133667" cy="70788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 fontAlgn="base">
              <a:lnSpc>
                <a:spcPct val="100000"/>
              </a:lnSpc>
              <a:buNone/>
            </a:pPr>
            <a:r>
              <a:rPr lang="en-US" sz="2000">
                <a:solidFill>
                  <a:srgbClr val="180A00"/>
                </a:solidFill>
                <a:latin typeface="+mj-lt"/>
                <a:cs typeface="Arial" panose="020B0604020202020204"/>
              </a:rPr>
              <a:t>The Easy Enrollment SEP provides uninsured taxpayers an additional opportunity to explore coverage options when filing their Illinois 1040 state income tax return</a:t>
            </a:r>
          </a:p>
        </p:txBody>
      </p:sp>
      <p:pic>
        <p:nvPicPr>
          <p:cNvPr id="4" name="Picture 3" descr="Person doing taxes with calculator">
            <a:extLst>
              <a:ext uri="{FF2B5EF4-FFF2-40B4-BE49-F238E27FC236}">
                <a16:creationId xmlns:a16="http://schemas.microsoft.com/office/drawing/2014/main" id="{B91B9652-753B-579B-DD77-8A9770C65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46" y="3004234"/>
            <a:ext cx="5484056" cy="36560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4898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0D811-E2BC-BA75-2AE9-13AA741C9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9D905F-9292-880D-88D4-3EC84B3D7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cs typeface="Segoe UI"/>
              </a:rPr>
              <a:t>Special Enrollment Periods</a:t>
            </a:r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2790A67D-3429-2E6A-BF52-1D6C0A0A2532}"/>
              </a:ext>
            </a:extLst>
          </p:cNvPr>
          <p:cNvSpPr txBox="1">
            <a:spLocks/>
          </p:cNvSpPr>
          <p:nvPr/>
        </p:nvSpPr>
        <p:spPr>
          <a:xfrm>
            <a:off x="623887" y="1310471"/>
            <a:ext cx="10944225" cy="1082348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00000"/>
              </a:lnSpc>
            </a:pPr>
            <a:r>
              <a:rPr lang="en-US" sz="2800" b="1">
                <a:solidFill>
                  <a:srgbClr val="180A00"/>
                </a:solidFill>
                <a:latin typeface="+mn-lt"/>
                <a:cs typeface="Arial" panose="020B0604020202020204"/>
              </a:rPr>
              <a:t>IMPORTANT! </a:t>
            </a:r>
          </a:p>
          <a:p>
            <a:pPr algn="ctr" fontAlgn="base">
              <a:lnSpc>
                <a:spcPct val="100000"/>
              </a:lnSpc>
            </a:pPr>
            <a:r>
              <a:rPr lang="en-US" sz="2800" b="1">
                <a:solidFill>
                  <a:srgbClr val="180A00"/>
                </a:solidFill>
                <a:latin typeface="+mn-lt"/>
                <a:cs typeface="Arial" panose="020B0604020202020204"/>
              </a:rPr>
              <a:t>Submit verification documentation ASAP </a:t>
            </a:r>
            <a:endParaRPr lang="en-US" sz="1600" b="1">
              <a:solidFill>
                <a:srgbClr val="180A00"/>
              </a:solidFill>
              <a:latin typeface="+mn-lt"/>
              <a:cs typeface="Arial" panose="020B0604020202020204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BDDE78C-7863-14F0-D0C6-DA766D4109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5287" y="2674147"/>
            <a:ext cx="10944225" cy="1862048"/>
          </a:xfrm>
        </p:spPr>
        <p:txBody>
          <a:bodyPr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QLE documentation must be </a:t>
            </a:r>
            <a:r>
              <a:rPr lang="en-US" sz="2000" b="1">
                <a:latin typeface="Arial"/>
                <a:cs typeface="Arial"/>
              </a:rPr>
              <a:t>processed/verified before </a:t>
            </a:r>
            <a:r>
              <a:rPr lang="en-US" sz="2000">
                <a:latin typeface="Arial"/>
                <a:cs typeface="Arial"/>
              </a:rPr>
              <a:t>the customer/eligible household members can enroll in a QHP through the SEP</a:t>
            </a: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Earliest effective date is the first of the month after enrollment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Delays in submitting documentation can impact the customer coverage effective 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Arial"/>
              <a:cs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84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CFD1C-512B-5CC7-FB3E-1905CC818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9F7E05-40AD-27C7-B236-90F5A9AEE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cs typeface="Segoe UI"/>
              </a:rPr>
              <a:t>Special Enrollment Periods</a:t>
            </a:r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F68DB288-15FD-EFB1-0CC3-68708EA3B305}"/>
              </a:ext>
            </a:extLst>
          </p:cNvPr>
          <p:cNvSpPr txBox="1">
            <a:spLocks/>
          </p:cNvSpPr>
          <p:nvPr/>
        </p:nvSpPr>
        <p:spPr>
          <a:xfrm>
            <a:off x="623887" y="1310471"/>
            <a:ext cx="10944225" cy="1082348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00000"/>
              </a:lnSpc>
            </a:pPr>
            <a:r>
              <a:rPr lang="en-US" sz="2800" b="1">
                <a:solidFill>
                  <a:srgbClr val="180A00"/>
                </a:solidFill>
                <a:latin typeface="+mn-lt"/>
                <a:cs typeface="Arial" panose="020B0604020202020204"/>
              </a:rPr>
              <a:t>IMPORTANT! </a:t>
            </a:r>
          </a:p>
          <a:p>
            <a:pPr algn="ctr" fontAlgn="base">
              <a:lnSpc>
                <a:spcPct val="100000"/>
              </a:lnSpc>
            </a:pPr>
            <a:r>
              <a:rPr lang="en-US" sz="2800" b="1">
                <a:solidFill>
                  <a:srgbClr val="180A00"/>
                </a:solidFill>
                <a:latin typeface="+mn-lt"/>
                <a:cs typeface="Arial" panose="020B0604020202020204"/>
              </a:rPr>
              <a:t>Submit verification documentation ASAP </a:t>
            </a:r>
            <a:endParaRPr lang="en-US" sz="1600" b="1">
              <a:solidFill>
                <a:srgbClr val="180A00"/>
              </a:solidFill>
              <a:latin typeface="+mn-lt"/>
              <a:cs typeface="Arial" panose="020B0604020202020204"/>
            </a:endParaRP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51B83E4F-24C6-A86D-3B51-570AD236E3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7" y="3046680"/>
            <a:ext cx="10944225" cy="1990288"/>
          </a:xfrm>
        </p:spPr>
        <p:txBody>
          <a:bodyPr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Customer submits documentation of loss of coverage on 7/29</a:t>
            </a: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Documentation is processed/verified on 8/1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Customer enrolls in QHP on 8/1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Effective date of coverage is 9/1, creating a one-month gap in coverage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Arial"/>
              <a:cs typeface="Arial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FA1EC0-A919-84FC-00B2-CA5954E48EFE}"/>
              </a:ext>
            </a:extLst>
          </p:cNvPr>
          <p:cNvSpPr txBox="1">
            <a:spLocks/>
          </p:cNvSpPr>
          <p:nvPr/>
        </p:nvSpPr>
        <p:spPr>
          <a:xfrm>
            <a:off x="-1" y="2504870"/>
            <a:ext cx="10837334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 fontAlgn="base">
              <a:lnSpc>
                <a:spcPct val="100000"/>
              </a:lnSpc>
              <a:buNone/>
            </a:pPr>
            <a:r>
              <a:rPr lang="en-US" sz="2000">
                <a:solidFill>
                  <a:srgbClr val="180A00"/>
                </a:solidFill>
                <a:latin typeface="+mj-lt"/>
                <a:cs typeface="Arial" panose="020B0604020202020204"/>
              </a:rPr>
              <a:t>Example: Customer is losing employer coverage 7/31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2213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44A5D-E1CB-40C3-C56A-1B45E4CEB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0F63D5E-914B-2B9C-B3DA-5FBCB190F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cs typeface="Segoe UI"/>
              </a:rPr>
              <a:t>Special Enrollment Periods</a:t>
            </a:r>
            <a:endParaRPr lang="en-US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93B68A48-BC3A-F016-A529-F4FBAD226B93}"/>
              </a:ext>
            </a:extLst>
          </p:cNvPr>
          <p:cNvSpPr txBox="1">
            <a:spLocks/>
          </p:cNvSpPr>
          <p:nvPr/>
        </p:nvSpPr>
        <p:spPr>
          <a:xfrm>
            <a:off x="623887" y="1310471"/>
            <a:ext cx="10944225" cy="523220"/>
          </a:xfrm>
          <a:prstGeom prst="rect">
            <a:avLst/>
          </a:prstGeom>
        </p:spPr>
        <p:txBody>
          <a:bodyPr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lnSpc>
                <a:spcPct val="100000"/>
              </a:lnSpc>
            </a:pPr>
            <a:r>
              <a:rPr lang="en-US" sz="2800" b="1">
                <a:solidFill>
                  <a:srgbClr val="180A00"/>
                </a:solidFill>
                <a:latin typeface="+mn-lt"/>
                <a:cs typeface="Arial" panose="020B0604020202020204"/>
              </a:rPr>
              <a:t>Pre-reporting QLEs</a:t>
            </a:r>
            <a:endParaRPr lang="en-US" sz="1600" b="1">
              <a:solidFill>
                <a:srgbClr val="180A00"/>
              </a:solidFill>
              <a:latin typeface="+mn-lt"/>
              <a:cs typeface="Arial" panose="020B0604020202020204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B97A8B73-1B49-1975-9829-E9D73362D6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887" y="2854483"/>
            <a:ext cx="10188046" cy="2949525"/>
          </a:xfr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Loss of Medicaid or All Kids (60 days before loss of coverage OR 90 days after loss of coverage)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Loss of employer or other health coverage (60 days before loss of coverage)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Loss of employer contribution to COBRA (60 days before triggering event)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/>
                <a:cs typeface="Arial"/>
              </a:rPr>
              <a:t>Newly eligible for APTC/CSR due to changes in current employer plan (60 days before triggering event)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Arial"/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>
              <a:latin typeface="Arial"/>
              <a:cs typeface="Arial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17606C-DC01-4E96-D2FA-ADF474D949C2}"/>
              </a:ext>
            </a:extLst>
          </p:cNvPr>
          <p:cNvSpPr txBox="1">
            <a:spLocks/>
          </p:cNvSpPr>
          <p:nvPr/>
        </p:nvSpPr>
        <p:spPr>
          <a:xfrm>
            <a:off x="-1" y="2115019"/>
            <a:ext cx="11133667" cy="40011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 fontAlgn="base">
              <a:lnSpc>
                <a:spcPct val="100000"/>
              </a:lnSpc>
              <a:buNone/>
            </a:pPr>
            <a:r>
              <a:rPr lang="en-US" sz="2000">
                <a:solidFill>
                  <a:srgbClr val="180A00"/>
                </a:solidFill>
                <a:latin typeface="+mj-lt"/>
                <a:cs typeface="Arial" panose="020B0604020202020204"/>
              </a:rPr>
              <a:t>The following SEPs allow customers to report QLEs before the triggering event occurs: 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B297870-37E8-7F09-B8F7-89802B1F740B}"/>
              </a:ext>
            </a:extLst>
          </p:cNvPr>
          <p:cNvSpPr txBox="1">
            <a:spLocks/>
          </p:cNvSpPr>
          <p:nvPr/>
        </p:nvSpPr>
        <p:spPr>
          <a:xfrm>
            <a:off x="0" y="5147419"/>
            <a:ext cx="11133667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100" b="0" i="0" kern="120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itchFamily="2" charset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0" fontAlgn="base">
              <a:lnSpc>
                <a:spcPct val="100000"/>
              </a:lnSpc>
              <a:buNone/>
            </a:pPr>
            <a:r>
              <a:rPr lang="en-US" sz="2000">
                <a:solidFill>
                  <a:srgbClr val="180A00"/>
                </a:solidFill>
                <a:latin typeface="+mj-lt"/>
                <a:cs typeface="Arial" panose="020B0604020202020204"/>
              </a:rPr>
              <a:t>Coverage begins the first of the month after the triggering event if a customer enrolls during the pre-reporting period. After the triggering event, coverage begins the first of the month after plan selection/enrollment.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9454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EF1BB-8125-F374-0090-8DE8FB5E6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9699D661-C4CC-80DA-5006-5A438A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30" y="3075789"/>
            <a:ext cx="9653900" cy="712317"/>
          </a:xfrm>
        </p:spPr>
        <p:txBody>
          <a:bodyPr anchor="ctr">
            <a:noAutofit/>
          </a:bodyPr>
          <a:lstStyle/>
          <a:p>
            <a:r>
              <a:rPr lang="en-US" sz="4400">
                <a:latin typeface="Red Hat Text"/>
              </a:rPr>
              <a:t>2026 Affordability Landscape</a:t>
            </a:r>
          </a:p>
        </p:txBody>
      </p:sp>
    </p:spTree>
    <p:extLst>
      <p:ext uri="{BB962C8B-B14F-4D97-AF65-F5344CB8AC3E}">
        <p14:creationId xmlns:p14="http://schemas.microsoft.com/office/powerpoint/2010/main" val="2070634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E6277-BE05-FA43-CE2A-9C5A33043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6F9A40E1-215D-9D25-83E9-D8F5A66D0FA0}"/>
              </a:ext>
            </a:extLst>
          </p:cNvPr>
          <p:cNvSpPr txBox="1">
            <a:spLocks/>
          </p:cNvSpPr>
          <p:nvPr/>
        </p:nvSpPr>
        <p:spPr>
          <a:xfrm>
            <a:off x="283530" y="716574"/>
            <a:ext cx="7512069" cy="5955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bg2"/>
                </a:solidFill>
                <a:latin typeface="Poppins"/>
                <a:cs typeface="Poppins"/>
              </a:rPr>
              <a:t>Coverage Costs are Increasing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6CFAAAD-A83A-15A8-A888-AD0CB9A553C0}"/>
              </a:ext>
            </a:extLst>
          </p:cNvPr>
          <p:cNvSpPr txBox="1"/>
          <p:nvPr/>
        </p:nvSpPr>
        <p:spPr>
          <a:xfrm>
            <a:off x="380389" y="1317149"/>
            <a:ext cx="7021048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n-US" sz="1800" b="1">
                <a:solidFill>
                  <a:schemeClr val="accent4"/>
                </a:solidFill>
                <a:latin typeface="Red Hat Text"/>
                <a:ea typeface="Red Hat Text"/>
                <a:cs typeface="Red Hat Text"/>
              </a:rPr>
              <a:t>Illinoisans, on average, will see a </a:t>
            </a:r>
            <a:r>
              <a:rPr lang="en-US" sz="1800" b="1" u="sng">
                <a:solidFill>
                  <a:schemeClr val="accent4"/>
                </a:solidFill>
                <a:latin typeface="Red Hat Text"/>
                <a:ea typeface="Red Hat Text"/>
                <a:cs typeface="Red Hat Text"/>
              </a:rPr>
              <a:t>78% increase</a:t>
            </a:r>
            <a:r>
              <a:rPr lang="en-US" sz="1800" b="1">
                <a:solidFill>
                  <a:schemeClr val="accent4"/>
                </a:solidFill>
                <a:latin typeface="Red Hat Text"/>
                <a:ea typeface="Red Hat Text"/>
                <a:cs typeface="Red Hat Text"/>
              </a:rPr>
              <a:t> in the monthly net premium of the plan they were renewed into.</a:t>
            </a:r>
            <a:endParaRPr lang="en-US" sz="1800" b="1">
              <a:solidFill>
                <a:schemeClr val="accent4"/>
              </a:solidFill>
              <a:latin typeface="Red Hat Text" panose="02010503040201060303" pitchFamily="2" charset="0"/>
              <a:ea typeface="Red Hat Text" panose="02010503040201060303" pitchFamily="2" charset="0"/>
              <a:cs typeface="Red Hat Text" panose="02010503040201060303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171791A-3931-49C9-E145-A2959862B7DC}"/>
              </a:ext>
            </a:extLst>
          </p:cNvPr>
          <p:cNvGraphicFramePr>
            <a:graphicFrameLocks noGrp="1"/>
          </p:cNvGraphicFramePr>
          <p:nvPr/>
        </p:nvGraphicFramePr>
        <p:xfrm>
          <a:off x="447908" y="3543898"/>
          <a:ext cx="8128000" cy="2595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15293270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7376958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6758836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420783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>
                        <a:latin typeface="Red Hat Text"/>
                        <a:ea typeface="Red Hat Text" panose="02010503040201060303" pitchFamily="2" charset="0"/>
                        <a:cs typeface="Red Hat Text" panose="02010503040201060303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2025 Average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2026 Average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Difference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377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Cook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dk1"/>
                          </a:solidFill>
                          <a:latin typeface="Red Hat Text"/>
                        </a:rPr>
                        <a:t>$ 226.46 </a:t>
                      </a:r>
                      <a:endParaRPr lang="en-US" sz="1600" b="0" i="0" u="none" strike="noStrike" kern="1200">
                        <a:solidFill>
                          <a:schemeClr val="dk1"/>
                        </a:solidFill>
                        <a:latin typeface="Red Hat Tex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dk1"/>
                          </a:solidFill>
                          <a:latin typeface="Red Hat Text"/>
                        </a:rPr>
                        <a:t>$ 440.97 </a:t>
                      </a:r>
                      <a:endParaRPr lang="en-US" sz="1600" b="0" i="0" u="none" strike="noStrike" kern="1200">
                        <a:solidFill>
                          <a:schemeClr val="dk1"/>
                        </a:solidFill>
                        <a:latin typeface="Red Hat Tex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655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DuPage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$ 317.48 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solidFill>
                            <a:schemeClr val="dk1"/>
                          </a:solidFill>
                          <a:latin typeface="Red Hat Text"/>
                        </a:rPr>
                        <a:t>$ </a:t>
                      </a:r>
                      <a:r>
                        <a:rPr lang="en-US" sz="1600" b="0" i="0" u="none" strike="noStrike" noProof="0">
                          <a:latin typeface="Red Hat Text"/>
                        </a:rPr>
                        <a:t>544.43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71%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138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Lake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$ 350.72 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$ 514.34 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47%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6489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Will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$ 307.66 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$ 561.56 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83%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6883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Kane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$ 296.07 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$ 490.21 </a:t>
                      </a:r>
                      <a:endParaRPr lang="en-US" sz="1600">
                        <a:latin typeface="Red Hat Tex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66%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82832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>
                          <a:latin typeface="Red Hat Text"/>
                          <a:ea typeface="Red Hat Text"/>
                          <a:cs typeface="Red Hat Text"/>
                        </a:rPr>
                        <a:t>Sangamon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$ 246.10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$ 375.57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0" i="0" u="none" strike="noStrike" noProof="0">
                          <a:latin typeface="Red Hat Text"/>
                        </a:rPr>
                        <a:t>53%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451410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D9A5167-E0AC-9F9E-2CC2-80EDEE19A1F8}"/>
              </a:ext>
            </a:extLst>
          </p:cNvPr>
          <p:cNvSpPr/>
          <p:nvPr/>
        </p:nvSpPr>
        <p:spPr>
          <a:xfrm>
            <a:off x="447909" y="2286783"/>
            <a:ext cx="3695827" cy="461665"/>
          </a:xfrm>
          <a:prstGeom prst="rect">
            <a:avLst/>
          </a:prstGeom>
          <a:solidFill>
            <a:srgbClr val="3C4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1AD379-3C65-E733-8F7B-8606D2292DA6}"/>
              </a:ext>
            </a:extLst>
          </p:cNvPr>
          <p:cNvSpPr/>
          <p:nvPr/>
        </p:nvSpPr>
        <p:spPr>
          <a:xfrm>
            <a:off x="447908" y="2847208"/>
            <a:ext cx="3695827" cy="461665"/>
          </a:xfrm>
          <a:prstGeom prst="rect">
            <a:avLst/>
          </a:prstGeom>
          <a:solidFill>
            <a:srgbClr val="3C4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409772-A514-622E-E54F-ED474752D5CB}"/>
              </a:ext>
            </a:extLst>
          </p:cNvPr>
          <p:cNvSpPr txBox="1"/>
          <p:nvPr/>
        </p:nvSpPr>
        <p:spPr>
          <a:xfrm>
            <a:off x="612849" y="2339994"/>
            <a:ext cx="34267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Red Hat Text" panose="02010503040201060303" pitchFamily="2" charset="0"/>
                <a:ea typeface="Red Hat Text" panose="02010503040201060303" pitchFamily="2" charset="0"/>
                <a:cs typeface="Red Hat Text" panose="02010503040201060303" pitchFamily="2" charset="0"/>
              </a:rPr>
              <a:t>2025 Statewide Average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4D5E58-3FF9-E925-7DB6-E76DDE77E14A}"/>
              </a:ext>
            </a:extLst>
          </p:cNvPr>
          <p:cNvSpPr txBox="1"/>
          <p:nvPr/>
        </p:nvSpPr>
        <p:spPr>
          <a:xfrm>
            <a:off x="612849" y="2877985"/>
            <a:ext cx="34267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Red Hat Text" panose="02010503040201060303" pitchFamily="2" charset="0"/>
                <a:ea typeface="Red Hat Text" panose="02010503040201060303" pitchFamily="2" charset="0"/>
                <a:cs typeface="Red Hat Text" panose="02010503040201060303" pitchFamily="2" charset="0"/>
              </a:rPr>
              <a:t>2026 Statewide Average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90E42A-CC66-3DD0-FDCB-4EBBD79DC7EB}"/>
              </a:ext>
            </a:extLst>
          </p:cNvPr>
          <p:cNvSpPr/>
          <p:nvPr/>
        </p:nvSpPr>
        <p:spPr>
          <a:xfrm>
            <a:off x="4204502" y="2282571"/>
            <a:ext cx="1224025" cy="461665"/>
          </a:xfrm>
          <a:prstGeom prst="rect">
            <a:avLst/>
          </a:prstGeom>
          <a:solidFill>
            <a:srgbClr val="3C4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FB75DE-90E0-C239-DFB8-1769E68EDC50}"/>
              </a:ext>
            </a:extLst>
          </p:cNvPr>
          <p:cNvSpPr txBox="1"/>
          <p:nvPr/>
        </p:nvSpPr>
        <p:spPr>
          <a:xfrm>
            <a:off x="4297101" y="2329644"/>
            <a:ext cx="9578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Red Hat Text" panose="02010503040201060303" pitchFamily="2" charset="0"/>
                <a:ea typeface="Red Hat Text" panose="02010503040201060303" pitchFamily="2" charset="0"/>
                <a:cs typeface="Red Hat Text" panose="02010503040201060303" pitchFamily="2" charset="0"/>
              </a:rPr>
              <a:t>$260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5A91391-C399-797C-C493-4EBE53D2859E}"/>
              </a:ext>
            </a:extLst>
          </p:cNvPr>
          <p:cNvSpPr/>
          <p:nvPr/>
        </p:nvSpPr>
        <p:spPr>
          <a:xfrm>
            <a:off x="4204502" y="2847208"/>
            <a:ext cx="1224025" cy="461665"/>
          </a:xfrm>
          <a:prstGeom prst="rect">
            <a:avLst/>
          </a:prstGeom>
          <a:solidFill>
            <a:srgbClr val="3C4D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AEFE3A-9A6C-3A91-84B1-67A52CCC078F}"/>
              </a:ext>
            </a:extLst>
          </p:cNvPr>
          <p:cNvSpPr txBox="1"/>
          <p:nvPr/>
        </p:nvSpPr>
        <p:spPr>
          <a:xfrm>
            <a:off x="4308676" y="2892453"/>
            <a:ext cx="9578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  <a:latin typeface="Red Hat Text" panose="02010503040201060303" pitchFamily="2" charset="0"/>
                <a:ea typeface="Red Hat Text" panose="02010503040201060303" pitchFamily="2" charset="0"/>
                <a:cs typeface="Red Hat Text" panose="02010503040201060303" pitchFamily="2" charset="0"/>
              </a:rPr>
              <a:t>$464</a:t>
            </a: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DA17D2A2-1C54-E915-E061-5655A654D31F}"/>
              </a:ext>
            </a:extLst>
          </p:cNvPr>
          <p:cNvSpPr/>
          <p:nvPr/>
        </p:nvSpPr>
        <p:spPr>
          <a:xfrm>
            <a:off x="0" y="0"/>
            <a:ext cx="12192000" cy="382711"/>
          </a:xfrm>
          <a:custGeom>
            <a:avLst/>
            <a:gdLst/>
            <a:ahLst/>
            <a:cxnLst/>
            <a:rect l="l" t="t" r="r" b="b"/>
            <a:pathLst>
              <a:path w="24384000" h="7005193">
                <a:moveTo>
                  <a:pt x="0" y="0"/>
                </a:moveTo>
                <a:lnTo>
                  <a:pt x="24384000" y="0"/>
                </a:lnTo>
                <a:lnTo>
                  <a:pt x="24384000" y="7005193"/>
                </a:lnTo>
                <a:lnTo>
                  <a:pt x="0" y="7005193"/>
                </a:lnTo>
                <a:close/>
              </a:path>
            </a:pathLst>
          </a:custGeom>
          <a:solidFill>
            <a:srgbClr val="3C4D83"/>
          </a:solid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0F6BB-D250-38B8-3688-CE4D43FA6BD2}"/>
              </a:ext>
            </a:extLst>
          </p:cNvPr>
          <p:cNvSpPr txBox="1"/>
          <p:nvPr/>
        </p:nvSpPr>
        <p:spPr>
          <a:xfrm>
            <a:off x="2528454" y="6350001"/>
            <a:ext cx="7169727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100">
                <a:solidFill>
                  <a:schemeClr val="tx1">
                    <a:lumMod val="76000"/>
                    <a:lumOff val="24000"/>
                  </a:schemeClr>
                </a:solidFill>
                <a:latin typeface="Red Hat Text"/>
                <a:ea typeface="Poppins"/>
                <a:cs typeface="Poppins"/>
              </a:rPr>
              <a:t>Get Covered Illinois   |    Illinois</a:t>
            </a:r>
            <a:r>
              <a:rPr lang="en-US" sz="1100" i="0" u="none" strike="noStrike" baseline="0">
                <a:solidFill>
                  <a:schemeClr val="tx1">
                    <a:lumMod val="76000"/>
                    <a:lumOff val="24000"/>
                  </a:schemeClr>
                </a:solidFill>
                <a:latin typeface="Red Hat Text"/>
                <a:ea typeface="Poppins"/>
                <a:cs typeface="Poppins"/>
              </a:rPr>
              <a:t> Health Benefits Exchange Advisory Committee Meeting</a:t>
            </a:r>
            <a:r>
              <a:rPr sz="1100" b="0" i="0">
                <a:solidFill>
                  <a:schemeClr val="tx1">
                    <a:lumMod val="76000"/>
                    <a:lumOff val="24000"/>
                  </a:schemeClr>
                </a:solidFill>
                <a:latin typeface="Red Hat Text"/>
                <a:ea typeface="Poppins"/>
                <a:cs typeface="Poppins"/>
              </a:rPr>
              <a:t>​</a:t>
            </a:r>
            <a:r>
              <a:rPr lang="en-US" sz="1100">
                <a:solidFill>
                  <a:schemeClr val="tx1">
                    <a:lumMod val="76000"/>
                    <a:lumOff val="24000"/>
                  </a:schemeClr>
                </a:solidFill>
                <a:latin typeface="Red Hat Text"/>
                <a:ea typeface="Poppins"/>
                <a:cs typeface="Poppins"/>
              </a:rPr>
              <a:t>  |   December 2025</a:t>
            </a:r>
            <a:endParaRPr lang="en-US" sz="1100">
              <a:solidFill>
                <a:schemeClr val="tx1">
                  <a:lumMod val="76000"/>
                  <a:lumOff val="24000"/>
                </a:schemeClr>
              </a:solidFill>
              <a:latin typeface="Red Hat Text"/>
            </a:endParaRPr>
          </a:p>
        </p:txBody>
      </p:sp>
    </p:spTree>
    <p:extLst>
      <p:ext uri="{BB962C8B-B14F-4D97-AF65-F5344CB8AC3E}">
        <p14:creationId xmlns:p14="http://schemas.microsoft.com/office/powerpoint/2010/main" val="2094387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42BFB-7D85-9E0B-E847-8880AB1E5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88;p16">
            <a:extLst>
              <a:ext uri="{FF2B5EF4-FFF2-40B4-BE49-F238E27FC236}">
                <a16:creationId xmlns:a16="http://schemas.microsoft.com/office/drawing/2014/main" id="{620C3148-F141-261C-5741-3F2B4F9CB279}"/>
              </a:ext>
            </a:extLst>
          </p:cNvPr>
          <p:cNvSpPr txBox="1"/>
          <p:nvPr/>
        </p:nvSpPr>
        <p:spPr>
          <a:xfrm>
            <a:off x="381456" y="571677"/>
            <a:ext cx="609538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u="none" strike="noStrike" cap="none">
                <a:solidFill>
                  <a:schemeClr val="lt2"/>
                </a:solidFill>
                <a:latin typeface="Poppins"/>
                <a:ea typeface="Century Gothic"/>
                <a:cs typeface="Century Gothic"/>
                <a:sym typeface="Century Gothic"/>
              </a:rPr>
              <a:t>Silver Loading</a:t>
            </a:r>
            <a:endParaRPr lang="en-US" sz="3600" b="0" u="none" strike="noStrike" cap="none">
              <a:solidFill>
                <a:schemeClr val="lt2"/>
              </a:solidFill>
              <a:latin typeface="Poppins"/>
              <a:ea typeface="Arial"/>
              <a:cs typeface="Arial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19EC174D-DF7C-93BD-6E82-F7B0E20CCF40}"/>
              </a:ext>
            </a:extLst>
          </p:cNvPr>
          <p:cNvSpPr txBox="1"/>
          <p:nvPr/>
        </p:nvSpPr>
        <p:spPr>
          <a:xfrm>
            <a:off x="379993" y="2258063"/>
            <a:ext cx="5738962" cy="1077218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Char char="•"/>
            </a:pPr>
            <a:r>
              <a:rPr lang="en-US" sz="1600">
                <a:latin typeface="Red Hat Text"/>
              </a:rPr>
              <a:t>Average net premiums for Silver plans increased by 142%. </a:t>
            </a:r>
          </a:p>
          <a:p>
            <a:pPr marL="285750" indent="-285750">
              <a:buChar char="•"/>
            </a:pPr>
            <a:r>
              <a:rPr lang="en-US" sz="1600">
                <a:latin typeface="Red Hat Text"/>
              </a:rPr>
              <a:t>Average net premiums for Bronze plans increased by 34%</a:t>
            </a:r>
          </a:p>
          <a:p>
            <a:pPr marL="285750" indent="-285750">
              <a:buChar char="•"/>
            </a:pPr>
            <a:r>
              <a:rPr lang="en-US" sz="1600">
                <a:latin typeface="Red Hat Text"/>
              </a:rPr>
              <a:t>Average net premiums for Gold plans </a:t>
            </a:r>
            <a:r>
              <a:rPr lang="en-US" sz="1600" b="1">
                <a:latin typeface="Red Hat Text"/>
              </a:rPr>
              <a:t>decreased </a:t>
            </a:r>
            <a:r>
              <a:rPr lang="en-US" sz="1600">
                <a:latin typeface="Red Hat Text"/>
              </a:rPr>
              <a:t>by 28%. 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27211A0-31C3-651D-E531-492A0DA3D467}"/>
              </a:ext>
            </a:extLst>
          </p:cNvPr>
          <p:cNvGraphicFramePr>
            <a:graphicFrameLocks noGrp="1"/>
          </p:cNvGraphicFramePr>
          <p:nvPr/>
        </p:nvGraphicFramePr>
        <p:xfrm>
          <a:off x="6505376" y="1646707"/>
          <a:ext cx="5706135" cy="62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045">
                  <a:extLst>
                    <a:ext uri="{9D8B030D-6E8A-4147-A177-3AD203B41FA5}">
                      <a16:colId xmlns:a16="http://schemas.microsoft.com/office/drawing/2014/main" val="2152932707"/>
                    </a:ext>
                  </a:extLst>
                </a:gridCol>
                <a:gridCol w="1902045">
                  <a:extLst>
                    <a:ext uri="{9D8B030D-6E8A-4147-A177-3AD203B41FA5}">
                      <a16:colId xmlns:a16="http://schemas.microsoft.com/office/drawing/2014/main" val="1473769581"/>
                    </a:ext>
                  </a:extLst>
                </a:gridCol>
                <a:gridCol w="1902045">
                  <a:extLst>
                    <a:ext uri="{9D8B030D-6E8A-4147-A177-3AD203B41FA5}">
                      <a16:colId xmlns:a16="http://schemas.microsoft.com/office/drawing/2014/main" val="4067588360"/>
                    </a:ext>
                  </a:extLst>
                </a:gridCol>
              </a:tblGrid>
              <a:tr h="32742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>
                          <a:latin typeface="Red Hat Text"/>
                          <a:ea typeface="Red Hat Text" panose="02010503040201060303" pitchFamily="2" charset="0"/>
                          <a:cs typeface="Red Hat Text" panose="02010503040201060303" pitchFamily="2" charset="0"/>
                        </a:rPr>
                        <a:t>Lowest Bronze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>
                          <a:latin typeface="Red Hat Text"/>
                          <a:ea typeface="Red Hat Text"/>
                          <a:cs typeface="Red Hat Text"/>
                        </a:rPr>
                        <a:t>Lowest Silver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>
                          <a:latin typeface="Red Hat Text"/>
                          <a:ea typeface="Red Hat Text"/>
                          <a:cs typeface="Red Hat Text"/>
                        </a:rPr>
                        <a:t>Lowest Gold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37782"/>
                  </a:ext>
                </a:extLst>
              </a:tr>
              <a:tr h="29849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 b="1" i="0" u="none" strike="noStrike" noProof="0">
                          <a:latin typeface="Red Hat Text"/>
                        </a:rPr>
                        <a:t>$157.09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 b="1" i="0" u="none" strike="noStrike" kern="1200" noProof="0">
                          <a:solidFill>
                            <a:schemeClr val="dk1"/>
                          </a:solidFill>
                          <a:latin typeface="Red Hat Text"/>
                        </a:rPr>
                        <a:t>$280.82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 b="1" i="0" u="none" strike="noStrike" kern="1200" noProof="0">
                          <a:solidFill>
                            <a:schemeClr val="dk1"/>
                          </a:solidFill>
                          <a:latin typeface="Red Hat Text"/>
                        </a:rPr>
                        <a:t>$ 227.86 </a:t>
                      </a:r>
                      <a:endParaRPr lang="en-US" sz="1350" b="1" i="0" u="none" strike="noStrike" kern="1200">
                        <a:solidFill>
                          <a:schemeClr val="dk1"/>
                        </a:solidFill>
                        <a:latin typeface="Red Hat Tex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655253"/>
                  </a:ext>
                </a:extLst>
              </a:tr>
            </a:tbl>
          </a:graphicData>
        </a:graphic>
      </p:graphicFrame>
      <p:sp>
        <p:nvSpPr>
          <p:cNvPr id="12" name="TextBox 3">
            <a:extLst>
              <a:ext uri="{FF2B5EF4-FFF2-40B4-BE49-F238E27FC236}">
                <a16:creationId xmlns:a16="http://schemas.microsoft.com/office/drawing/2014/main" id="{C9531D06-4C3D-5A1E-69DB-5914BA4CFE86}"/>
              </a:ext>
            </a:extLst>
          </p:cNvPr>
          <p:cNvSpPr txBox="1"/>
          <p:nvPr/>
        </p:nvSpPr>
        <p:spPr>
          <a:xfrm>
            <a:off x="6422785" y="1330819"/>
            <a:ext cx="627209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350">
                <a:latin typeface="Red Hat Text"/>
              </a:rPr>
              <a:t>40-year-old single person in Cook county making $40,000 a year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E61AAC6-0901-AA4A-7F3B-BD13A157B63B}"/>
              </a:ext>
            </a:extLst>
          </p:cNvPr>
          <p:cNvGraphicFramePr>
            <a:graphicFrameLocks noGrp="1"/>
          </p:cNvGraphicFramePr>
          <p:nvPr/>
        </p:nvGraphicFramePr>
        <p:xfrm>
          <a:off x="6505715" y="2871449"/>
          <a:ext cx="5734074" cy="595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1358">
                  <a:extLst>
                    <a:ext uri="{9D8B030D-6E8A-4147-A177-3AD203B41FA5}">
                      <a16:colId xmlns:a16="http://schemas.microsoft.com/office/drawing/2014/main" val="2152932707"/>
                    </a:ext>
                  </a:extLst>
                </a:gridCol>
                <a:gridCol w="1911358">
                  <a:extLst>
                    <a:ext uri="{9D8B030D-6E8A-4147-A177-3AD203B41FA5}">
                      <a16:colId xmlns:a16="http://schemas.microsoft.com/office/drawing/2014/main" val="1473769581"/>
                    </a:ext>
                  </a:extLst>
                </a:gridCol>
                <a:gridCol w="1911358">
                  <a:extLst>
                    <a:ext uri="{9D8B030D-6E8A-4147-A177-3AD203B41FA5}">
                      <a16:colId xmlns:a16="http://schemas.microsoft.com/office/drawing/2014/main" val="4067588360"/>
                    </a:ext>
                  </a:extLst>
                </a:gridCol>
              </a:tblGrid>
              <a:tr h="29849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>
                          <a:latin typeface="Red Hat Text"/>
                          <a:ea typeface="Red Hat Text" panose="02010503040201060303" pitchFamily="2" charset="0"/>
                          <a:cs typeface="Red Hat Text" panose="02010503040201060303" pitchFamily="2" charset="0"/>
                        </a:rPr>
                        <a:t>Lowest Bronze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>
                          <a:latin typeface="Red Hat Text"/>
                          <a:ea typeface="Red Hat Text"/>
                          <a:cs typeface="Red Hat Text"/>
                        </a:rPr>
                        <a:t>Lowest Silver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>
                          <a:latin typeface="Red Hat Text"/>
                          <a:ea typeface="Red Hat Text"/>
                          <a:cs typeface="Red Hat Text"/>
                        </a:rPr>
                        <a:t>Lowest Gold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37782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 b="1" i="0" u="none" strike="noStrike" noProof="0">
                          <a:latin typeface="Red Hat Text"/>
                        </a:rPr>
                        <a:t>$3.61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 b="1" i="0" u="none" strike="noStrike" kern="1200" noProof="0">
                          <a:solidFill>
                            <a:schemeClr val="dk1"/>
                          </a:solidFill>
                          <a:latin typeface="Red Hat Text"/>
                        </a:rPr>
                        <a:t>$476.70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 b="1" i="0" u="none" strike="noStrike" kern="1200" noProof="0">
                          <a:solidFill>
                            <a:schemeClr val="dk1"/>
                          </a:solidFill>
                          <a:latin typeface="Red Hat Text"/>
                        </a:rPr>
                        <a:t>$106</a:t>
                      </a:r>
                      <a:endParaRPr lang="en-US" b="1">
                        <a:latin typeface="Red Hat Tex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65525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9ED6FFE-8297-B462-DCDB-D3F953B66544}"/>
              </a:ext>
            </a:extLst>
          </p:cNvPr>
          <p:cNvSpPr txBox="1"/>
          <p:nvPr/>
        </p:nvSpPr>
        <p:spPr>
          <a:xfrm>
            <a:off x="6487169" y="2564848"/>
            <a:ext cx="627209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350">
                <a:solidFill>
                  <a:schemeClr val="accent4"/>
                </a:solidFill>
                <a:latin typeface="Red Hat Text"/>
              </a:rPr>
              <a:t>50-year-old couple in Shelby county making $60,000 a year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E57C2CC-64CD-1E7C-AEE0-FC62BEE96ACA}"/>
              </a:ext>
            </a:extLst>
          </p:cNvPr>
          <p:cNvGraphicFramePr>
            <a:graphicFrameLocks noGrp="1"/>
          </p:cNvGraphicFramePr>
          <p:nvPr/>
        </p:nvGraphicFramePr>
        <p:xfrm>
          <a:off x="6493015" y="4357349"/>
          <a:ext cx="5710800" cy="596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3600">
                  <a:extLst>
                    <a:ext uri="{9D8B030D-6E8A-4147-A177-3AD203B41FA5}">
                      <a16:colId xmlns:a16="http://schemas.microsoft.com/office/drawing/2014/main" val="2152932707"/>
                    </a:ext>
                  </a:extLst>
                </a:gridCol>
                <a:gridCol w="1903600">
                  <a:extLst>
                    <a:ext uri="{9D8B030D-6E8A-4147-A177-3AD203B41FA5}">
                      <a16:colId xmlns:a16="http://schemas.microsoft.com/office/drawing/2014/main" val="1473769581"/>
                    </a:ext>
                  </a:extLst>
                </a:gridCol>
                <a:gridCol w="1903600">
                  <a:extLst>
                    <a:ext uri="{9D8B030D-6E8A-4147-A177-3AD203B41FA5}">
                      <a16:colId xmlns:a16="http://schemas.microsoft.com/office/drawing/2014/main" val="4067588360"/>
                    </a:ext>
                  </a:extLst>
                </a:gridCol>
              </a:tblGrid>
              <a:tr h="29849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>
                          <a:latin typeface="Red Hat Text"/>
                          <a:ea typeface="Red Hat Text" panose="02010503040201060303" pitchFamily="2" charset="0"/>
                          <a:cs typeface="Red Hat Text" panose="02010503040201060303" pitchFamily="2" charset="0"/>
                        </a:rPr>
                        <a:t>Lowest Bronze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>
                          <a:latin typeface="Red Hat Text"/>
                          <a:ea typeface="Red Hat Text"/>
                          <a:cs typeface="Red Hat Text"/>
                        </a:rPr>
                        <a:t>Lowest Silver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350">
                          <a:latin typeface="Red Hat Text"/>
                          <a:ea typeface="Red Hat Text"/>
                          <a:cs typeface="Red Hat Text"/>
                        </a:rPr>
                        <a:t>Lowest Gold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437782"/>
                  </a:ext>
                </a:extLst>
              </a:tr>
              <a:tr h="29849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 b="1" i="0" u="none" strike="noStrike" noProof="0">
                          <a:latin typeface="Red Hat Text"/>
                        </a:rPr>
                        <a:t>$6.46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 b="1" i="0" u="none" strike="noStrike" kern="1200" noProof="0">
                          <a:solidFill>
                            <a:schemeClr val="dk1"/>
                          </a:solidFill>
                          <a:latin typeface="Red Hat Text"/>
                        </a:rPr>
                        <a:t>$847.18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350" b="1" i="0" u="none" strike="noStrike" kern="1200" noProof="0">
                          <a:solidFill>
                            <a:schemeClr val="dk1"/>
                          </a:solidFill>
                          <a:latin typeface="Red Hat Text"/>
                        </a:rPr>
                        <a:t>$7.20</a:t>
                      </a:r>
                      <a:endParaRPr lang="en-US" b="1">
                        <a:latin typeface="Red Hat Tex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65525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466865B-64F5-5EA6-8512-A2B0A3A68BE4}"/>
              </a:ext>
            </a:extLst>
          </p:cNvPr>
          <p:cNvSpPr txBox="1"/>
          <p:nvPr/>
        </p:nvSpPr>
        <p:spPr>
          <a:xfrm>
            <a:off x="6411275" y="3846518"/>
            <a:ext cx="5816983" cy="5232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>
                <a:latin typeface="Red Hat Text"/>
              </a:rPr>
              <a:t>45-year-old couple with two children in Champaign county making $125,000 a year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080C45-A116-DE14-0498-FE0787D8145E}"/>
              </a:ext>
            </a:extLst>
          </p:cNvPr>
          <p:cNvSpPr txBox="1"/>
          <p:nvPr/>
        </p:nvSpPr>
        <p:spPr>
          <a:xfrm>
            <a:off x="439119" y="1220491"/>
            <a:ext cx="570854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aseline="0">
                <a:latin typeface="Red Hat Text"/>
              </a:rPr>
              <a:t>Silver loading is a strategy newly implemented by Illinois this year that will increase </a:t>
            </a:r>
            <a:r>
              <a:rPr lang="en-US" sz="1600">
                <a:latin typeface="Red Hat Text"/>
              </a:rPr>
              <a:t>advanced </a:t>
            </a:r>
            <a:r>
              <a:rPr lang="en-US" sz="1600" baseline="0">
                <a:latin typeface="Red Hat Text"/>
              </a:rPr>
              <a:t>premium tax credits (APTC) for customers who qualify.</a:t>
            </a:r>
            <a:endParaRPr lang="en-US" sz="1600">
              <a:latin typeface="Red Hat Text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4474C6-F962-441B-D784-98F0DBF9B22D}"/>
              </a:ext>
            </a:extLst>
          </p:cNvPr>
          <p:cNvSpPr txBox="1"/>
          <p:nvPr/>
        </p:nvSpPr>
        <p:spPr>
          <a:xfrm>
            <a:off x="443816" y="3452090"/>
            <a:ext cx="4868463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baseline="0">
                <a:latin typeface="Red Hat Text"/>
              </a:rPr>
              <a:t>Since APTC is calculated based on the premium of the second-lowest cost Silver "benchmark" plan in a county, </a:t>
            </a:r>
            <a:r>
              <a:rPr lang="en-US" sz="1600" b="1" baseline="0">
                <a:latin typeface="Red Hat Text"/>
              </a:rPr>
              <a:t>when the Silver plan </a:t>
            </a:r>
            <a:r>
              <a:rPr lang="en-US" sz="1600" b="1">
                <a:latin typeface="Red Hat Text"/>
              </a:rPr>
              <a:t>rate</a:t>
            </a:r>
            <a:r>
              <a:rPr lang="en-US" sz="1600" b="1" baseline="0">
                <a:latin typeface="Red Hat Text"/>
              </a:rPr>
              <a:t> </a:t>
            </a:r>
            <a:r>
              <a:rPr lang="en-US" sz="1600" b="1">
                <a:latin typeface="Red Hat Text"/>
              </a:rPr>
              <a:t>increases in a county</a:t>
            </a:r>
            <a:r>
              <a:rPr lang="en-US" sz="1600" b="1" baseline="0">
                <a:latin typeface="Red Hat Text"/>
              </a:rPr>
              <a:t>, so does APTC. </a:t>
            </a:r>
            <a:endParaRPr lang="en-US" sz="1600">
              <a:latin typeface="Arial" panose="020B0604020202020204"/>
              <a:cs typeface="Arial" panose="020B0604020202020204"/>
            </a:endParaRPr>
          </a:p>
          <a:p>
            <a:pPr algn="ctr"/>
            <a:endParaRPr lang="en-US">
              <a:latin typeface="Arial" panose="020B0604020202020204"/>
              <a:cs typeface="Arial" panose="020B060402020202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A5FA1C-55C9-10E5-550F-2EFCB4061428}"/>
              </a:ext>
            </a:extLst>
          </p:cNvPr>
          <p:cNvSpPr txBox="1"/>
          <p:nvPr/>
        </p:nvSpPr>
        <p:spPr>
          <a:xfrm>
            <a:off x="439119" y="4785102"/>
            <a:ext cx="5411491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baseline="0">
                <a:solidFill>
                  <a:srgbClr val="F16000"/>
                </a:solidFill>
                <a:latin typeface="Red Hat Text"/>
              </a:rPr>
              <a:t>APTC </a:t>
            </a:r>
            <a:r>
              <a:rPr lang="en-US" b="1">
                <a:solidFill>
                  <a:srgbClr val="F16000"/>
                </a:solidFill>
                <a:latin typeface="Red Hat Text"/>
              </a:rPr>
              <a:t>for qualified customers </a:t>
            </a:r>
            <a:r>
              <a:rPr lang="en-US" b="1" baseline="0">
                <a:solidFill>
                  <a:srgbClr val="F16000"/>
                </a:solidFill>
                <a:latin typeface="Red Hat Text"/>
              </a:rPr>
              <a:t>can be applied</a:t>
            </a:r>
            <a:r>
              <a:rPr lang="en-US" b="1">
                <a:solidFill>
                  <a:srgbClr val="F16000"/>
                </a:solidFill>
                <a:latin typeface="Red Hat Text"/>
              </a:rPr>
              <a:t> to enrollment in plans at any</a:t>
            </a:r>
            <a:r>
              <a:rPr lang="en-US" b="1" baseline="0">
                <a:solidFill>
                  <a:srgbClr val="F16000"/>
                </a:solidFill>
                <a:latin typeface="Red Hat Text"/>
              </a:rPr>
              <a:t> metal level. </a:t>
            </a:r>
            <a:endParaRPr lang="en-US"/>
          </a:p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8B04F3-C7CB-AF2F-C579-91E88EC6507F}"/>
              </a:ext>
            </a:extLst>
          </p:cNvPr>
          <p:cNvSpPr txBox="1"/>
          <p:nvPr/>
        </p:nvSpPr>
        <p:spPr>
          <a:xfrm>
            <a:off x="2528454" y="6350001"/>
            <a:ext cx="7169727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100">
                <a:solidFill>
                  <a:schemeClr val="tx1">
                    <a:lumMod val="76000"/>
                    <a:lumOff val="24000"/>
                  </a:schemeClr>
                </a:solidFill>
                <a:latin typeface="Red Hat Text"/>
                <a:ea typeface="Poppins"/>
                <a:cs typeface="Poppins"/>
              </a:rPr>
              <a:t>Get Covered Illinois   |    Illinois</a:t>
            </a:r>
            <a:r>
              <a:rPr lang="en-US" sz="1100" i="0" u="none" strike="noStrike" baseline="0">
                <a:solidFill>
                  <a:schemeClr val="tx1">
                    <a:lumMod val="76000"/>
                    <a:lumOff val="24000"/>
                  </a:schemeClr>
                </a:solidFill>
                <a:latin typeface="Red Hat Text"/>
                <a:ea typeface="Poppins"/>
                <a:cs typeface="Poppins"/>
              </a:rPr>
              <a:t> Health Benefits Exchange Advisory Committee Meeting</a:t>
            </a:r>
            <a:r>
              <a:rPr sz="1100" b="0" i="0">
                <a:solidFill>
                  <a:schemeClr val="tx1">
                    <a:lumMod val="76000"/>
                    <a:lumOff val="24000"/>
                  </a:schemeClr>
                </a:solidFill>
                <a:latin typeface="Red Hat Text"/>
                <a:ea typeface="Poppins"/>
                <a:cs typeface="Poppins"/>
              </a:rPr>
              <a:t>​</a:t>
            </a:r>
            <a:r>
              <a:rPr lang="en-US" sz="1100">
                <a:solidFill>
                  <a:schemeClr val="tx1">
                    <a:lumMod val="76000"/>
                    <a:lumOff val="24000"/>
                  </a:schemeClr>
                </a:solidFill>
                <a:latin typeface="Red Hat Text"/>
                <a:ea typeface="Poppins"/>
                <a:cs typeface="Poppins"/>
              </a:rPr>
              <a:t>  |   December 2025</a:t>
            </a:r>
            <a:endParaRPr lang="en-US" sz="1100">
              <a:solidFill>
                <a:schemeClr val="tx1">
                  <a:lumMod val="76000"/>
                  <a:lumOff val="24000"/>
                </a:schemeClr>
              </a:solidFill>
              <a:latin typeface="Red Hat Tex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57711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73097-070D-0608-3D74-80D0A9FA9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FB83E-97CA-8A90-CE86-8B7BE3EB4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077" y="2946101"/>
            <a:ext cx="6519324" cy="1684664"/>
          </a:xfrm>
        </p:spPr>
        <p:txBody>
          <a:bodyPr/>
          <a:lstStyle/>
          <a:p>
            <a:r>
              <a:rPr lang="en-US" sz="3600"/>
              <a:t>For Your Information (FYI for Brokers)</a:t>
            </a:r>
          </a:p>
        </p:txBody>
      </p:sp>
    </p:spTree>
    <p:extLst>
      <p:ext uri="{BB962C8B-B14F-4D97-AF65-F5344CB8AC3E}">
        <p14:creationId xmlns:p14="http://schemas.microsoft.com/office/powerpoint/2010/main" val="909836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7E07B-CF71-C1CA-F8ED-B5E4DEAA3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5B28A2-5D9E-5217-2BB4-95ADDED368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5287" y="1206099"/>
            <a:ext cx="10944225" cy="4362733"/>
          </a:xfrm>
        </p:spPr>
        <p:txBody>
          <a:bodyPr lIns="91440" tIns="45720" rIns="91440" bIns="45720" anchor="t">
            <a:spAutoFit/>
          </a:bodyPr>
          <a:lstStyle/>
          <a:p>
            <a:pPr marL="342900" indent="-342900" fontAlgn="base">
              <a:lnSpc>
                <a:spcPct val="100000"/>
              </a:lnSpc>
              <a:buFont typeface="Arial"/>
              <a:buChar char="•"/>
            </a:pPr>
            <a:r>
              <a:rPr lang="en-US" sz="2400" b="1">
                <a:latin typeface="+mj-lt"/>
                <a:cs typeface="Arial"/>
              </a:rPr>
              <a:t>Phone lines are muted upon entry</a:t>
            </a:r>
            <a:r>
              <a:rPr lang="en-US" sz="2400">
                <a:latin typeface="+mj-lt"/>
                <a:cs typeface="Arial" panose="020B0604020202020204"/>
              </a:rPr>
              <a:t>. ​</a:t>
            </a:r>
          </a:p>
          <a:p>
            <a:pPr marL="342900" indent="-342900" fontAlgn="base">
              <a:lnSpc>
                <a:spcPct val="100000"/>
              </a:lnSpc>
              <a:buFont typeface="Arial"/>
              <a:buChar char="•"/>
            </a:pPr>
            <a:r>
              <a:rPr lang="en-US" sz="2400" b="1">
                <a:latin typeface="+mj-lt"/>
                <a:cs typeface="Arial"/>
              </a:rPr>
              <a:t>To submit comments or questions</a:t>
            </a:r>
            <a:r>
              <a:rPr lang="en-US" sz="2400">
                <a:latin typeface="+mj-lt"/>
                <a:cs typeface="Arial"/>
              </a:rPr>
              <a:t>, click the icon with three dots at the bottom right of your screen, then select the “Q&amp;A” option. ​</a:t>
            </a:r>
          </a:p>
          <a:p>
            <a:pPr marL="800100" lvl="1" indent="-342900">
              <a:lnSpc>
                <a:spcPct val="100000"/>
              </a:lnSpc>
              <a:buFont typeface="Arial"/>
              <a:buChar char="•"/>
            </a:pPr>
            <a:r>
              <a:rPr lang="en-US">
                <a:latin typeface="+mj-lt"/>
              </a:rPr>
              <a:t>Questions are encouraged!</a:t>
            </a:r>
            <a:endParaRPr lang="en-US">
              <a:latin typeface="+mj-lt"/>
              <a:cs typeface="Arial"/>
            </a:endParaRPr>
          </a:p>
          <a:p>
            <a:pPr marL="342900" indent="-342900" fontAlgn="base"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chemeClr val="tx1"/>
                </a:solidFill>
                <a:latin typeface="+mj-lt"/>
                <a:cs typeface="Arial"/>
              </a:rPr>
              <a:t>We will address technical questions about the webinar and recording as they come in.</a:t>
            </a:r>
          </a:p>
          <a:p>
            <a:pPr marL="342900" indent="-342900" fontAlgn="base">
              <a:lnSpc>
                <a:spcPct val="100000"/>
              </a:lnSpc>
              <a:buFont typeface="Arial"/>
              <a:buChar char="•"/>
            </a:pPr>
            <a:r>
              <a:rPr lang="en-US" sz="2400">
                <a:latin typeface="+mj-lt"/>
                <a:cs typeface="Arial"/>
              </a:rPr>
              <a:t>The </a:t>
            </a:r>
            <a:r>
              <a:rPr lang="en-US" sz="2400" b="1">
                <a:latin typeface="+mj-lt"/>
                <a:cs typeface="Arial"/>
              </a:rPr>
              <a:t>slides </a:t>
            </a:r>
            <a:r>
              <a:rPr lang="en-US" sz="2400">
                <a:latin typeface="+mj-lt"/>
                <a:cs typeface="Arial"/>
              </a:rPr>
              <a:t>and</a:t>
            </a:r>
            <a:r>
              <a:rPr lang="en-US" sz="2400" b="1">
                <a:latin typeface="+mj-lt"/>
                <a:cs typeface="Arial"/>
              </a:rPr>
              <a:t> recording </a:t>
            </a:r>
            <a:r>
              <a:rPr lang="en-US" sz="2400">
                <a:latin typeface="+mj-lt"/>
                <a:cs typeface="Arial"/>
              </a:rPr>
              <a:t>will soon be available on the Get Covered Illinois </a:t>
            </a:r>
            <a:r>
              <a:rPr lang="en-US" sz="2400" b="1">
                <a:solidFill>
                  <a:srgbClr val="0070C0"/>
                </a:solidFill>
                <a:latin typeface="+mj-lt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r>
              <a:rPr lang="en-US" sz="2400">
                <a:latin typeface="+mj-lt"/>
                <a:cs typeface="Arial"/>
              </a:rPr>
              <a:t>!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sz="2400">
                <a:latin typeface="+mj-lt"/>
                <a:cs typeface="Arial"/>
              </a:rPr>
              <a:t>Please complete the survey that will pop up on your screen after exiting the office hour.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EEC578-BF8F-030D-08EA-690A34752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Logistics</a:t>
            </a:r>
          </a:p>
        </p:txBody>
      </p:sp>
    </p:spTree>
    <p:extLst>
      <p:ext uri="{BB962C8B-B14F-4D97-AF65-F5344CB8AC3E}">
        <p14:creationId xmlns:p14="http://schemas.microsoft.com/office/powerpoint/2010/main" val="940484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A2941-CB18-38A7-A36A-CA932AAC5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EC406D-F6B7-242B-5C26-BD9A8B3F71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3710" y="1072774"/>
            <a:ext cx="11212450" cy="5983689"/>
          </a:xfr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>
                <a:solidFill>
                  <a:schemeClr val="tx1"/>
                </a:solidFill>
                <a:latin typeface="+mj-lt"/>
                <a:cs typeface="Arial"/>
              </a:rPr>
              <a:t>Brokers</a:t>
            </a:r>
            <a:r>
              <a:rPr lang="en-US" sz="2400">
                <a:solidFill>
                  <a:schemeClr val="tx1"/>
                </a:solidFill>
                <a:latin typeface="Arial"/>
                <a:cs typeface="Arial"/>
              </a:rPr>
              <a:t> should have their clients verify accuracy on their 1095-A: </a:t>
            </a:r>
            <a:r>
              <a:rPr lang="en-US" sz="2400">
                <a:solidFill>
                  <a:srgbClr val="000000"/>
                </a:solidFill>
                <a:latin typeface="Arial"/>
                <a:cs typeface="Arial"/>
              </a:rPr>
              <a:t>  </a:t>
            </a: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  </a:t>
            </a:r>
            <a:endParaRPr lang="en-US" sz="2300">
              <a:solidFill>
                <a:srgbClr val="180A00"/>
              </a:solidFill>
              <a:cs typeface="Arial"/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Carefully read instructions on the back</a:t>
            </a:r>
            <a:endParaRPr lang="en-US" sz="2000">
              <a:solidFill>
                <a:srgbClr val="000000"/>
              </a:solidFill>
              <a:cs typeface="Arial" panose="020B0604020202020204"/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Make sure their coverage and household information is correct</a:t>
            </a:r>
            <a:endParaRPr lang="en-US" sz="2000">
              <a:solidFill>
                <a:srgbClr val="000000"/>
              </a:solidFill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Make sure the information about the Second Lowest Cost Silver Plan (SLCSP) is correct</a:t>
            </a:r>
            <a:endParaRPr lang="en-US" sz="2000">
              <a:solidFill>
                <a:srgbClr val="000000"/>
              </a:solidFill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If anything is incorrect, instruct clients to contact HealthCare.gov</a:t>
            </a:r>
            <a:endParaRPr lang="en-US">
              <a:solidFill>
                <a:srgbClr val="180A00"/>
              </a:solidFill>
            </a:endParaRPr>
          </a:p>
          <a:p>
            <a:r>
              <a:rPr lang="en-US" sz="2400">
                <a:solidFill>
                  <a:srgbClr val="000000"/>
                </a:solidFill>
                <a:latin typeface="Arial"/>
                <a:cs typeface="Arial"/>
              </a:rPr>
              <a:t>Examples of Special Enrollment Periods offered through Get Covered Illinois:</a:t>
            </a:r>
            <a:endParaRPr lang="en-US" sz="2400">
              <a:solidFill>
                <a:srgbClr val="000000"/>
              </a:solidFill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Loss of minimal essential coverage like job-based coverage or Illinois Medicaid</a:t>
            </a: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Change in household size (e.g., birth of a child, marriage)</a:t>
            </a:r>
            <a:endParaRPr lang="en-US" sz="2000">
              <a:solidFill>
                <a:srgbClr val="000000"/>
              </a:solidFill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Change of residence to </a:t>
            </a:r>
            <a:r>
              <a:rPr lang="en-US" sz="2000">
                <a:solidFill>
                  <a:srgbClr val="180A00"/>
                </a:solidFill>
                <a:latin typeface="Arial"/>
                <a:cs typeface="Arial"/>
              </a:rPr>
              <a:t>different service area</a:t>
            </a:r>
            <a:endParaRPr lang="en-US" sz="2000">
              <a:solidFill>
                <a:srgbClr val="000000"/>
              </a:solidFill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Change in income that makes them eligible/ineligible for financial assistance</a:t>
            </a:r>
            <a:endParaRPr lang="en-US" sz="2000">
              <a:solidFill>
                <a:srgbClr val="000000"/>
              </a:solidFill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Special circumstances (enrollment errors or provider violations)</a:t>
            </a:r>
            <a:endParaRPr lang="en-US" sz="2000">
              <a:solidFill>
                <a:srgbClr val="000000"/>
              </a:solidFill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cs typeface="Arial"/>
              </a:rPr>
              <a:t>Other qualifying events (e.g., pregnancy, spousal abandonment, requesting health coverage on their Illinois 1040 state income tax return)</a:t>
            </a:r>
            <a:endParaRPr lang="en-US" sz="2000">
              <a:solidFill>
                <a:srgbClr val="000000"/>
              </a:solidFill>
            </a:endParaRPr>
          </a:p>
          <a:p>
            <a:endParaRPr lang="en-US">
              <a:solidFill>
                <a:srgbClr val="180A00"/>
              </a:solidFill>
            </a:endParaRPr>
          </a:p>
          <a:p>
            <a:pPr marL="285750" indent="-285750"/>
            <a:endParaRPr lang="en-US" sz="1600">
              <a:solidFill>
                <a:srgbClr val="000000"/>
              </a:solidFill>
              <a:latin typeface="+mj-lt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613244-36D9-1FE6-E30F-6DDF754B2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892" y="278724"/>
            <a:ext cx="11203590" cy="535531"/>
          </a:xfr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3200">
                <a:cs typeface="Arial"/>
              </a:rPr>
              <a:t>Did you know?</a:t>
            </a:r>
          </a:p>
        </p:txBody>
      </p:sp>
    </p:spTree>
    <p:extLst>
      <p:ext uri="{BB962C8B-B14F-4D97-AF65-F5344CB8AC3E}">
        <p14:creationId xmlns:p14="http://schemas.microsoft.com/office/powerpoint/2010/main" val="1562900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E9F8E-60CF-2F42-0F8F-2533C14EA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143427-A97B-1FA5-1787-C327FC92B4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5287" y="1169228"/>
            <a:ext cx="11497290" cy="1221360"/>
          </a:xfrm>
        </p:spPr>
        <p:txBody>
          <a:bodyPr wrap="square" lIns="91440" tIns="45720" rIns="91440" bIns="45720" anchor="t">
            <a:spAutoFit/>
          </a:bodyPr>
          <a:lstStyle/>
          <a:p>
            <a:endParaRPr lang="en-US">
              <a:solidFill>
                <a:srgbClr val="2F2F2F"/>
              </a:solidFill>
              <a:latin typeface="Arial"/>
              <a:cs typeface="Arial"/>
            </a:endParaRPr>
          </a:p>
          <a:p>
            <a:endParaRPr lang="en-US">
              <a:solidFill>
                <a:srgbClr val="2F2F2F"/>
              </a:solidFill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50421-575F-64D7-7F5F-B4DCBECF3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86" y="438212"/>
            <a:ext cx="11388999" cy="590931"/>
          </a:xfrm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cs typeface="Segoe UI"/>
              </a:rPr>
              <a:t>            Customer Assistance Center Hours 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D83F8B-C4CE-F317-956D-F0AFB0C511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725744"/>
              </p:ext>
            </p:extLst>
          </p:nvPr>
        </p:nvGraphicFramePr>
        <p:xfrm>
          <a:off x="1975757" y="1672223"/>
          <a:ext cx="824048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3380">
                  <a:extLst>
                    <a:ext uri="{9D8B030D-6E8A-4147-A177-3AD203B41FA5}">
                      <a16:colId xmlns:a16="http://schemas.microsoft.com/office/drawing/2014/main" val="4138624519"/>
                    </a:ext>
                  </a:extLst>
                </a:gridCol>
                <a:gridCol w="2447106">
                  <a:extLst>
                    <a:ext uri="{9D8B030D-6E8A-4147-A177-3AD203B41FA5}">
                      <a16:colId xmlns:a16="http://schemas.microsoft.com/office/drawing/2014/main" val="2182407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Hours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5400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Monday–Friday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8 am–6 pm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2900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tx1"/>
                          </a:solidFill>
                        </a:rPr>
                        <a:t>Saturday and Sunday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CLOSED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72170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B9F6C62-D2CF-93E5-325B-8533BCBF62C6}"/>
              </a:ext>
            </a:extLst>
          </p:cNvPr>
          <p:cNvSpPr txBox="1"/>
          <p:nvPr/>
        </p:nvSpPr>
        <p:spPr>
          <a:xfrm>
            <a:off x="1980795" y="3989050"/>
            <a:ext cx="7957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i="1"/>
              <a:t>See </a:t>
            </a:r>
            <a:r>
              <a:rPr lang="en-US" sz="1800" i="1">
                <a:hlinkClick r:id="rId2"/>
              </a:rPr>
              <a:t>https://getcovered.illinois.gov/get-help</a:t>
            </a:r>
            <a:r>
              <a:rPr lang="en-US" sz="1800" i="1"/>
              <a:t> for days with extended hours due to key deadlines, and holiday closures.</a:t>
            </a:r>
          </a:p>
        </p:txBody>
      </p:sp>
    </p:spTree>
    <p:extLst>
      <p:ext uri="{BB962C8B-B14F-4D97-AF65-F5344CB8AC3E}">
        <p14:creationId xmlns:p14="http://schemas.microsoft.com/office/powerpoint/2010/main" val="30661034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3A2D6-8A7D-DCF8-4797-3FF838634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C0BE7-5691-C258-5129-4AAE2084A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077" y="2946101"/>
            <a:ext cx="6519324" cy="1684664"/>
          </a:xfrm>
        </p:spPr>
        <p:txBody>
          <a:bodyPr/>
          <a:lstStyle/>
          <a:p>
            <a:r>
              <a:rPr lang="en-US" sz="3600"/>
              <a:t>Open Office Hour</a:t>
            </a:r>
          </a:p>
        </p:txBody>
      </p:sp>
    </p:spTree>
    <p:extLst>
      <p:ext uri="{BB962C8B-B14F-4D97-AF65-F5344CB8AC3E}">
        <p14:creationId xmlns:p14="http://schemas.microsoft.com/office/powerpoint/2010/main" val="4255395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BE05E-4C98-D265-5D57-57C6525B5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BFA12E-19F5-AC75-BE0E-D458BD1F0D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02658" y="1167098"/>
            <a:ext cx="9075174" cy="4018023"/>
          </a:xfrm>
        </p:spPr>
        <p:txBody>
          <a:bodyPr lIns="91440" tIns="45720" rIns="91440" bIns="45720" anchor="t">
            <a:spAutoFit/>
          </a:bodyPr>
          <a:lstStyle/>
          <a:p>
            <a:pPr algn="ctr"/>
            <a:r>
              <a:rPr lang="en-US" sz="2400" b="1">
                <a:latin typeface="Arial"/>
                <a:cs typeface="Arial"/>
              </a:rPr>
              <a:t>Join us for our next webinar!</a:t>
            </a:r>
          </a:p>
          <a:p>
            <a:pPr algn="ctr"/>
            <a:r>
              <a:rPr lang="en-US" sz="2400">
                <a:latin typeface="Arial"/>
                <a:cs typeface="Arial"/>
              </a:rPr>
              <a:t>Thursday, March 19, 2026, 11:00 AM CT</a:t>
            </a:r>
            <a:endParaRPr lang="en-US"/>
          </a:p>
          <a:p>
            <a:pPr algn="ctr"/>
            <a:r>
              <a:rPr lang="en-US" sz="2400">
                <a:latin typeface="Arial"/>
                <a:ea typeface="+mn-lt"/>
                <a:cs typeface="+mn-lt"/>
              </a:rPr>
              <a:t>Register </a:t>
            </a:r>
            <a:r>
              <a:rPr lang="en-US" sz="2400" b="1">
                <a:latin typeface="Arial"/>
                <a:ea typeface="+mn-lt"/>
                <a:cs typeface="+mn-lt"/>
                <a:hlinkClick r:id="rId3"/>
              </a:rPr>
              <a:t>here</a:t>
            </a:r>
            <a:r>
              <a:rPr lang="en-US" sz="2400">
                <a:latin typeface="Arial"/>
                <a:ea typeface="+mn-lt"/>
                <a:cs typeface="+mn-lt"/>
              </a:rPr>
              <a:t>.</a:t>
            </a:r>
            <a:endParaRPr lang="en-US" sz="240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sz="1800" b="1">
              <a:ea typeface="+mn-lt"/>
              <a:cs typeface="+mn-lt"/>
            </a:endParaRPr>
          </a:p>
          <a:p>
            <a:pPr algn="ctr"/>
            <a:r>
              <a:rPr lang="en-US" sz="2400" b="1">
                <a:latin typeface="Arial"/>
                <a:ea typeface="+mn-lt"/>
                <a:cs typeface="+mn-lt"/>
              </a:rPr>
              <a:t>Broker Webinar </a:t>
            </a:r>
            <a:r>
              <a:rPr lang="en-US" sz="2400" b="1">
                <a:latin typeface="Arial"/>
                <a:ea typeface="+mn-lt"/>
                <a:cs typeface="+mn-lt"/>
                <a:hlinkClick r:id="rId4"/>
              </a:rPr>
              <a:t>Resources</a:t>
            </a:r>
            <a:r>
              <a:rPr lang="en-US" sz="2400" b="1">
                <a:latin typeface="Arial"/>
                <a:ea typeface="+mn-lt"/>
                <a:cs typeface="+mn-lt"/>
              </a:rPr>
              <a:t>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 sz="2400">
                <a:latin typeface="Arial"/>
                <a:ea typeface="+mn-lt"/>
                <a:cs typeface="+mn-lt"/>
              </a:rPr>
              <a:t>Recordings of past webinars and office hours</a:t>
            </a:r>
          </a:p>
          <a:p>
            <a:pPr marL="285750" indent="-285750">
              <a:buFont typeface="Arial"/>
              <a:buChar char="•"/>
            </a:pPr>
            <a:r>
              <a:rPr lang="en-US" sz="2400">
                <a:latin typeface="Arial"/>
                <a:ea typeface="+mn-lt"/>
                <a:cs typeface="+mn-lt"/>
              </a:rPr>
              <a:t>Slide decks</a:t>
            </a:r>
          </a:p>
          <a:p>
            <a:pPr marL="285750" indent="-285750">
              <a:buFont typeface="Arial"/>
              <a:buChar char="•"/>
            </a:pPr>
            <a:r>
              <a:rPr lang="en-US" sz="2400">
                <a:latin typeface="Arial"/>
                <a:ea typeface="+mn-lt"/>
                <a:cs typeface="+mn-lt"/>
              </a:rPr>
              <a:t>FAQs</a:t>
            </a:r>
            <a:endParaRPr lang="en-US" sz="1800" b="1">
              <a:latin typeface="Arial"/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sz="2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84CC32-B775-B733-C374-0B92DC2D6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287" y="438212"/>
            <a:ext cx="11203590" cy="535531"/>
          </a:xfrm>
        </p:spPr>
        <p:txBody>
          <a:bodyPr/>
          <a:lstStyle/>
          <a:p>
            <a:r>
              <a:rPr lang="en-US" sz="3200">
                <a:latin typeface="Century Gothic"/>
              </a:rPr>
              <a:t>Next Get Covered Illinois Broker Webinar</a:t>
            </a:r>
            <a:endParaRPr lang="en-US" sz="3200">
              <a:latin typeface="Century Gothic"/>
              <a:cs typeface="Arial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D34435-0401-65D7-17BC-CCF8E3333BDD}"/>
              </a:ext>
            </a:extLst>
          </p:cNvPr>
          <p:cNvSpPr/>
          <p:nvPr/>
        </p:nvSpPr>
        <p:spPr>
          <a:xfrm>
            <a:off x="7157883" y="5368413"/>
            <a:ext cx="5034115" cy="1250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21F103-7B9C-A38F-3BB2-3097672DAB01}"/>
              </a:ext>
            </a:extLst>
          </p:cNvPr>
          <p:cNvSpPr txBox="1"/>
          <p:nvPr/>
        </p:nvSpPr>
        <p:spPr>
          <a:xfrm>
            <a:off x="7326241" y="5244487"/>
            <a:ext cx="4868341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entury Gothic"/>
                <a:cs typeface="Segoe UI"/>
              </a:rPr>
              <a:t>​</a:t>
            </a:r>
            <a:endParaRPr lang="en-US" sz="2000">
              <a:latin typeface="Century Gothic"/>
              <a:cs typeface="Segoe UI"/>
            </a:endParaRPr>
          </a:p>
          <a:p>
            <a:r>
              <a:rPr lang="en-US" sz="2000" b="1">
                <a:solidFill>
                  <a:schemeClr val="bg1"/>
                </a:solidFill>
                <a:latin typeface="Century Gothic"/>
                <a:cs typeface="Segoe UI"/>
              </a:rPr>
              <a:t>Please complete the survey that will pop up on your screen at the end of the webinar.</a:t>
            </a:r>
          </a:p>
        </p:txBody>
      </p:sp>
    </p:spTree>
    <p:extLst>
      <p:ext uri="{BB962C8B-B14F-4D97-AF65-F5344CB8AC3E}">
        <p14:creationId xmlns:p14="http://schemas.microsoft.com/office/powerpoint/2010/main" val="9980094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F73731-0FC8-2B88-F54D-058A84299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02548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2A5D9B-018D-E68C-A5F5-AA34E748D8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5287" y="1206099"/>
            <a:ext cx="10944225" cy="2727926"/>
          </a:xfrm>
        </p:spPr>
        <p:txBody>
          <a:bodyPr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Important Reminders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Certification Updates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Special Enrollment Periods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Affordability Landscape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Did You Know?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Q&amp;A Session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424D0E-E45E-9F10-5A8F-FF919A67DF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43925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A189D-45D2-9370-93A2-A47939098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EE414-A913-2C62-ACA3-B34D9B802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077" y="3061120"/>
            <a:ext cx="9621543" cy="563231"/>
          </a:xfrm>
        </p:spPr>
        <p:txBody>
          <a:bodyPr/>
          <a:lstStyle/>
          <a:p>
            <a:r>
              <a:rPr lang="en-US" sz="3600"/>
              <a:t>Important Reminders</a:t>
            </a:r>
          </a:p>
        </p:txBody>
      </p:sp>
    </p:spTree>
    <p:extLst>
      <p:ext uri="{BB962C8B-B14F-4D97-AF65-F5344CB8AC3E}">
        <p14:creationId xmlns:p14="http://schemas.microsoft.com/office/powerpoint/2010/main" val="426973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E574D-0A3E-3EC0-4843-37C696AAE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98DCB0-499C-AD97-D544-FC19B53E4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Broker Account Inactivity: IMPORTANT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459C46-8F42-AA27-9269-C56DDA1151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5287" y="1206097"/>
            <a:ext cx="10944225" cy="2752035"/>
          </a:xfrm>
        </p:spPr>
        <p:txBody>
          <a:bodyPr lIns="91440" tIns="45720" rIns="91440" bIns="45720" anchor="t">
            <a:spAutoFit/>
          </a:bodyPr>
          <a:lstStyle/>
          <a:p>
            <a:pPr marL="342900" indent="-342900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 panose="020B0604020202020204"/>
              </a:rPr>
              <a:t>Login credentials for Broker Portal accounts will be locked after 60 days of inactivity (i.e., not logging in</a:t>
            </a:r>
            <a:r>
              <a:rPr lang="en-US" sz="2400">
                <a:solidFill>
                  <a:schemeClr val="tx1"/>
                </a:solidFill>
                <a:latin typeface="Arial"/>
                <a:cs typeface="Arial" panose="020B0604020202020204"/>
              </a:rPr>
              <a:t>) due to privacy and security reasons.</a:t>
            </a:r>
            <a:endParaRPr lang="en-US" sz="2400">
              <a:solidFill>
                <a:schemeClr val="tx1"/>
              </a:solidFill>
            </a:endParaRPr>
          </a:p>
          <a:p>
            <a:pPr marL="342900" indent="-342900" fontAlgn="base">
              <a:lnSpc>
                <a:spcPct val="100000"/>
              </a:lnSpc>
              <a:buFont typeface="Arial"/>
              <a:buChar char="•"/>
            </a:pPr>
            <a:r>
              <a:rPr lang="en-US" sz="2400">
                <a:latin typeface="+mj-lt"/>
                <a:cs typeface="Arial" panose="020B0604020202020204"/>
              </a:rPr>
              <a:t>To unlock your account:</a:t>
            </a:r>
          </a:p>
          <a:p>
            <a:pPr marL="1028700" lvl="1" indent="-342900" fontAlgn="base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000">
                <a:latin typeface="+mj-lt"/>
                <a:cs typeface="Arial" panose="020B0604020202020204"/>
              </a:rPr>
              <a:t>Call the </a:t>
            </a:r>
            <a:r>
              <a:rPr lang="en-US" sz="2000">
                <a:solidFill>
                  <a:srgbClr val="000000"/>
                </a:solidFill>
                <a:latin typeface="+mj-lt"/>
                <a:cs typeface="Arial" panose="020B0604020202020204"/>
              </a:rPr>
              <a:t>Get Covered Illinois</a:t>
            </a:r>
            <a:r>
              <a:rPr lang="en-US" sz="2000">
                <a:latin typeface="+mj-lt"/>
                <a:cs typeface="Arial" panose="020B0604020202020204"/>
              </a:rPr>
              <a:t> Assister &amp; Broker Support Team (</a:t>
            </a:r>
            <a:r>
              <a:rPr lang="en-US" sz="2000">
                <a:solidFill>
                  <a:srgbClr val="242424"/>
                </a:solidFill>
                <a:latin typeface="+mj-lt"/>
                <a:cs typeface="Arial"/>
              </a:rPr>
              <a:t>1-866-349-7579) to </a:t>
            </a:r>
            <a:r>
              <a:rPr lang="en-US" sz="2000">
                <a:latin typeface="+mj-lt"/>
                <a:cs typeface="Arial" panose="020B0604020202020204"/>
              </a:rPr>
              <a:t>verify your identity and reactivate your Broker Portal account. </a:t>
            </a:r>
          </a:p>
          <a:p>
            <a:pPr marL="1028700" lvl="1" indent="-342900" fontAlgn="base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000">
                <a:latin typeface="+mj-lt"/>
                <a:cs typeface="Arial" panose="020B0604020202020204"/>
              </a:rPr>
              <a:t>Update your Broker Portal password.</a:t>
            </a:r>
          </a:p>
          <a:p>
            <a:pPr marL="1028700" lvl="1" indent="-342900" fontAlgn="base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000">
                <a:latin typeface="+mj-lt"/>
                <a:cs typeface="Arial" panose="020B0604020202020204"/>
              </a:rPr>
              <a:t>Log into your account regularly to prevent future lockouts. </a:t>
            </a: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28125DC1-C15D-D1E7-BBE2-BC3C50520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046" y="4013166"/>
            <a:ext cx="9067908" cy="284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4782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02177-901B-E645-E5AA-360E54954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step by step instructions&#10;&#10;AI-generated content may be incorrect.">
            <a:extLst>
              <a:ext uri="{FF2B5EF4-FFF2-40B4-BE49-F238E27FC236}">
                <a16:creationId xmlns:a16="http://schemas.microsoft.com/office/drawing/2014/main" id="{BD0B7A6D-00EA-B015-B8C3-0F3144DBB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" y="371299"/>
            <a:ext cx="11948160" cy="611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36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6A4DC-A3C7-D51C-0676-43C277A27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48623-D813-F78F-E942-B70ACBC21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340" y="3060422"/>
            <a:ext cx="9107249" cy="563231"/>
          </a:xfrm>
        </p:spPr>
        <p:txBody>
          <a:bodyPr/>
          <a:lstStyle/>
          <a:p>
            <a:r>
              <a:rPr lang="en-US"/>
              <a:t>Certification Updates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9336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E3BA2-7062-76CF-782A-00E10AB97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D1C47-454B-1C31-CB7E-FC89B4C486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5286" y="1233409"/>
            <a:ext cx="5270487" cy="1588127"/>
          </a:xfr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800">
                <a:solidFill>
                  <a:srgbClr val="2F2F2F"/>
                </a:solidFill>
                <a:latin typeface="Arial"/>
                <a:cs typeface="Arial"/>
              </a:rPr>
              <a:t>The Broker Certification Training for Plan Year 2026 on Get Covered Illinois will be temporarily unavailable beginning Monday, February 23, 2026. </a:t>
            </a:r>
            <a:r>
              <a:rPr lang="en-US" sz="1800">
                <a:solidFill>
                  <a:srgbClr val="2F2F2F"/>
                </a:solidFill>
                <a:latin typeface="+mj-lt"/>
                <a:cs typeface="Segoe UI"/>
              </a:rPr>
              <a:t>We are working to finish updates as quickly as possible. Watch the Get Covered Illinois website for additional information.</a:t>
            </a:r>
            <a:endParaRPr lang="en-US" sz="1800">
              <a:solidFill>
                <a:srgbClr val="2F2F2F"/>
              </a:solidFill>
              <a:latin typeface="+mj-lt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EB0500-E925-7D60-B9D7-91D991FAE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cs typeface="Segoe UI"/>
              </a:rPr>
              <a:t>Learning Management System Spring Cleaning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010970-D928-AD67-6925-AB2F4BF670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35" t="-182" r="2202" b="2717"/>
          <a:stretch>
            <a:fillRect/>
          </a:stretch>
        </p:blipFill>
        <p:spPr>
          <a:xfrm>
            <a:off x="6194079" y="1443235"/>
            <a:ext cx="5767665" cy="39640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635EBC-7D54-CCBB-06E7-A164F5775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00000">
            <a:off x="5578695" y="1836875"/>
            <a:ext cx="2599776" cy="36664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5601932-C801-6DAD-53C9-71E1EF2EA1A9}"/>
              </a:ext>
            </a:extLst>
          </p:cNvPr>
          <p:cNvSpPr txBox="1"/>
          <p:nvPr/>
        </p:nvSpPr>
        <p:spPr>
          <a:xfrm>
            <a:off x="8061738" y="5046868"/>
            <a:ext cx="357808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>
                <a:solidFill>
                  <a:schemeClr val="bg1"/>
                </a:solidFill>
                <a:cs typeface="Arial"/>
              </a:rPr>
              <a:t>Please forgive our dust.</a:t>
            </a:r>
            <a:endParaRPr lang="en-US" i="1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0F085F-0149-7D41-FD8E-FDDB40A8E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9850" y="2992782"/>
            <a:ext cx="2746389" cy="375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609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07CCD-5B69-A056-1D74-9A9DB8005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1BE70-C2A9-C8C8-390D-C1B33E07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340" y="3060422"/>
            <a:ext cx="9107249" cy="563231"/>
          </a:xfrm>
        </p:spPr>
        <p:txBody>
          <a:bodyPr/>
          <a:lstStyle/>
          <a:p>
            <a:r>
              <a:rPr lang="en-US"/>
              <a:t>Special Enrollment Periods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3256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GCI">
      <a:dk1>
        <a:srgbClr val="000000"/>
      </a:dk1>
      <a:lt1>
        <a:srgbClr val="FFFFFF"/>
      </a:lt1>
      <a:dk2>
        <a:srgbClr val="3C4D83"/>
      </a:dk2>
      <a:lt2>
        <a:srgbClr val="F16000"/>
      </a:lt2>
      <a:accent1>
        <a:srgbClr val="3C4D83"/>
      </a:accent1>
      <a:accent2>
        <a:srgbClr val="F26101"/>
      </a:accent2>
      <a:accent3>
        <a:srgbClr val="6176C9"/>
      </a:accent3>
      <a:accent4>
        <a:srgbClr val="1B1A4B"/>
      </a:accent4>
      <a:accent5>
        <a:srgbClr val="63B3B5"/>
      </a:accent5>
      <a:accent6>
        <a:srgbClr val="FFCE00"/>
      </a:accent6>
      <a:hlink>
        <a:srgbClr val="3B4D84"/>
      </a:hlink>
      <a:folHlink>
        <a:srgbClr val="F26001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c4da9fc-9725-40e0-9b67-2cd624a6e065">
      <Terms xmlns="http://schemas.microsoft.com/office/infopath/2007/PartnerControls"/>
    </lcf76f155ced4ddcb4097134ff3c332f>
    <TaxCatchAll xmlns="ae9cc8ea-94bc-40e1-bf5c-92dcefa5f90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B0303ECBDCE6488245A702D61891F2" ma:contentTypeVersion="13" ma:contentTypeDescription="Create a new document." ma:contentTypeScope="" ma:versionID="222feb997ca0bd9069909687e9938dd8">
  <xsd:schema xmlns:xsd="http://www.w3.org/2001/XMLSchema" xmlns:xs="http://www.w3.org/2001/XMLSchema" xmlns:p="http://schemas.microsoft.com/office/2006/metadata/properties" xmlns:ns2="6c4da9fc-9725-40e0-9b67-2cd624a6e065" xmlns:ns3="ae9cc8ea-94bc-40e1-bf5c-92dcefa5f90b" targetNamespace="http://schemas.microsoft.com/office/2006/metadata/properties" ma:root="true" ma:fieldsID="8a89768ad9d1342fb215c96fdf503c1a" ns2:_="" ns3:_="">
    <xsd:import namespace="6c4da9fc-9725-40e0-9b67-2cd624a6e065"/>
    <xsd:import namespace="ae9cc8ea-94bc-40e1-bf5c-92dcefa5f9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4da9fc-9725-40e0-9b67-2cd624a6e0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2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34bd80cb-b55d-4a01-be99-577b45a2dd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cc8ea-94bc-40e1-bf5c-92dcefa5f90b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c356e331-d73f-473b-8cdd-080feedaa519}" ma:internalName="TaxCatchAll" ma:showField="CatchAllData" ma:web="ae9cc8ea-94bc-40e1-bf5c-92dcefa5f9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83A306-BCC8-4FEC-939D-D9E862AFDE9B}">
  <ds:schemaRefs>
    <ds:schemaRef ds:uri="8832e238-b03a-4ed3-8079-5b5586fd8db7"/>
    <ds:schemaRef ds:uri="bd481214-a69e-43e1-a58b-c8b43e9410d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CF2FABC-86C2-40F6-B6BE-19E2B69144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F76436-B00E-46D8-877F-D82C88182A96}"/>
</file>

<file path=docMetadata/LabelInfo.xml><?xml version="1.0" encoding="utf-8"?>
<clbl:labelList xmlns:clbl="http://schemas.microsoft.com/office/2020/mipLabelMetadata">
  <clbl:label id="{fa98e028-f401-4b3e-a75a-76893fc4ef4f}" enabled="0" method="" siteId="{fa98e028-f401-4b3e-a75a-76893fc4ef4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24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Get Covered Illinois Broker Office Hour</vt:lpstr>
      <vt:lpstr>Logistics</vt:lpstr>
      <vt:lpstr>Agenda</vt:lpstr>
      <vt:lpstr>Important Reminders</vt:lpstr>
      <vt:lpstr>Broker Account Inactivity: IMPORTANT </vt:lpstr>
      <vt:lpstr>PowerPoint Presentation</vt:lpstr>
      <vt:lpstr>Certification Updates</vt:lpstr>
      <vt:lpstr>Learning Management System Spring Cleaning</vt:lpstr>
      <vt:lpstr>Special Enrollment Periods</vt:lpstr>
      <vt:lpstr>Special Enrollment Periods</vt:lpstr>
      <vt:lpstr>Special Enrollment Periods</vt:lpstr>
      <vt:lpstr>Special Enrollment Periods</vt:lpstr>
      <vt:lpstr>Special Enrollment Periods</vt:lpstr>
      <vt:lpstr>Special Enrollment Periods</vt:lpstr>
      <vt:lpstr>Special Enrollment Periods</vt:lpstr>
      <vt:lpstr>2026 Affordability Landscape</vt:lpstr>
      <vt:lpstr>PowerPoint Presentation</vt:lpstr>
      <vt:lpstr>PowerPoint Presentation</vt:lpstr>
      <vt:lpstr>For Your Information (FYI for Brokers)</vt:lpstr>
      <vt:lpstr>Did you know?</vt:lpstr>
      <vt:lpstr>            Customer Assistance Center Hours </vt:lpstr>
      <vt:lpstr>Open Office Hour</vt:lpstr>
      <vt:lpstr>Next Get Covered Illinois Broker Webinar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RayAnn Garcia</dc:creator>
  <cp:revision>1</cp:revision>
  <dcterms:created xsi:type="dcterms:W3CDTF">2025-06-09T20:36:59Z</dcterms:created>
  <dcterms:modified xsi:type="dcterms:W3CDTF">2026-02-19T18:18:33Z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0x01010038B0303ECBDCE6488245A702D61891F2</vt:lpwstr>
  </property>
  <property fmtid="{D5CDD505-2E9C-101B-9397-08002B2CF9AE}" pid="3" name="MediaServiceImageTags">
    <vt:lpwstr/>
  </property>
  <property fmtid="{D5CDD505-2E9C-101B-9397-08002B2CF9AE}" pid="4" name="Order">
    <vt:lpwstr>1417400.00000000</vt:lpwstr>
  </property>
  <property fmtid="{D5CDD505-2E9C-101B-9397-08002B2CF9AE}" pid="5" name="xd_ProgID">
    <vt:lpwstr/>
  </property>
  <property fmtid="{D5CDD505-2E9C-101B-9397-08002B2CF9AE}" pid="6" name="Added">
    <vt:lpwstr>No</vt:lpwstr>
  </property>
  <property fmtid="{D5CDD505-2E9C-101B-9397-08002B2CF9AE}" pid="7" name="_SourceUrl">
    <vt:lpwstr/>
  </property>
  <property fmtid="{D5CDD505-2E9C-101B-9397-08002B2CF9AE}" pid="8" name="_SharedFileIndex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  <property fmtid="{D5CDD505-2E9C-101B-9397-08002B2CF9AE}" pid="13" name="xd_Signature">
    <vt:lpwstr/>
  </property>
</Properties>
</file>